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11.00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/>
      <dgm:spPr/>
      <dgm:t>
        <a:bodyPr/>
        <a:lstStyle/>
        <a:p>
          <a:r>
            <a:rPr lang="ru-RU" i="0" dirty="0"/>
            <a:t>Литературный салон </a:t>
          </a:r>
          <a:r>
            <a:rPr lang="ru-RU" b="1" i="0" dirty="0"/>
            <a:t>«</a:t>
          </a:r>
          <a:r>
            <a:rPr lang="be-BY" b="1" i="0" dirty="0"/>
            <a:t>Сябар наш, кніга!»</a:t>
          </a:r>
          <a:r>
            <a:rPr lang="be-BY" i="1" dirty="0"/>
            <a:t> (сельская</a:t>
          </a:r>
          <a:r>
            <a:rPr lang="ru-RU" i="1" dirty="0"/>
            <a:t> интегрированная библиотека </a:t>
          </a:r>
          <a:r>
            <a:rPr lang="ru-RU" i="1" dirty="0" err="1"/>
            <a:t>аг</a:t>
          </a:r>
          <a:r>
            <a:rPr lang="ru-RU" i="1" dirty="0"/>
            <a:t>. </a:t>
          </a:r>
          <a:r>
            <a:rPr lang="ru-RU" i="1" dirty="0" err="1"/>
            <a:t>Засковочи</a:t>
          </a:r>
          <a:r>
            <a:rPr lang="ru-RU" i="1" dirty="0"/>
            <a:t>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72A4826D-A719-4872-8BDF-1CE083C7ACD2}">
      <dgm:prSet phldrT="[Текст]"/>
      <dgm:spPr/>
      <dgm:t>
        <a:bodyPr/>
        <a:lstStyle/>
        <a:p>
          <a:r>
            <a:rPr lang="ru-RU" dirty="0"/>
            <a:t>Турнир интерактивных настольных игр </a:t>
          </a:r>
          <a:r>
            <a:rPr lang="ru-RU" b="1" dirty="0"/>
            <a:t>«Умники и умницы»</a:t>
          </a:r>
          <a:r>
            <a:rPr lang="ru-RU" dirty="0"/>
            <a:t> </a:t>
          </a:r>
          <a:r>
            <a:rPr lang="ru-RU" i="1" dirty="0"/>
            <a:t>(городская библиотека-филиал № 7)</a:t>
          </a:r>
        </a:p>
      </dgm:t>
    </dgm:pt>
    <dgm:pt modelId="{F908E2C1-AAA6-42B7-9242-D420AA6CF826}" type="parTrans" cxnId="{A065BD9A-6B86-4080-AF1B-645C04286ED9}">
      <dgm:prSet/>
      <dgm:spPr/>
      <dgm:t>
        <a:bodyPr/>
        <a:lstStyle/>
        <a:p>
          <a:endParaRPr lang="ru-RU"/>
        </a:p>
      </dgm:t>
    </dgm:pt>
    <dgm:pt modelId="{598EDEC6-35F0-4075-809D-DA8984A352C3}" type="sibTrans" cxnId="{A065BD9A-6B86-4080-AF1B-645C04286ED9}">
      <dgm:prSet/>
      <dgm:spPr/>
      <dgm:t>
        <a:bodyPr/>
        <a:lstStyle/>
        <a:p>
          <a:endParaRPr lang="ru-RU"/>
        </a:p>
      </dgm:t>
    </dgm:pt>
    <dgm:pt modelId="{5BFB38C9-B41C-49D4-8A21-8C38B50E3413}">
      <dgm:prSet phldrT="[Текст]"/>
      <dgm:spPr/>
      <dgm:t>
        <a:bodyPr/>
        <a:lstStyle/>
        <a:p>
          <a:r>
            <a:rPr lang="ru-RU" dirty="0"/>
            <a:t>14.00</a:t>
          </a:r>
        </a:p>
      </dgm:t>
    </dgm:pt>
    <dgm:pt modelId="{CE049D52-F592-4AB5-BCA0-58C6A0476928}" type="parTrans" cxnId="{B0A635BF-951A-42FF-8C9C-1DBC359B0970}">
      <dgm:prSet/>
      <dgm:spPr/>
      <dgm:t>
        <a:bodyPr/>
        <a:lstStyle/>
        <a:p>
          <a:endParaRPr lang="ru-RU"/>
        </a:p>
      </dgm:t>
    </dgm:pt>
    <dgm:pt modelId="{30DB47D5-68CB-4FA5-B7CD-D11C4D771C59}" type="sibTrans" cxnId="{B0A635BF-951A-42FF-8C9C-1DBC359B0970}">
      <dgm:prSet/>
      <dgm:spPr/>
      <dgm:t>
        <a:bodyPr/>
        <a:lstStyle/>
        <a:p>
          <a:endParaRPr lang="ru-RU"/>
        </a:p>
      </dgm:t>
    </dgm:pt>
    <dgm:pt modelId="{1C0BB4BD-E833-4608-A53C-746F294DF671}">
      <dgm:prSet phldrT="[Текст]"/>
      <dgm:spPr/>
      <dgm:t>
        <a:bodyPr/>
        <a:lstStyle/>
        <a:p>
          <a:r>
            <a:rPr lang="ru-RU" i="0" dirty="0"/>
            <a:t>Квест </a:t>
          </a:r>
          <a:r>
            <a:rPr lang="ru-RU" b="1" i="0" dirty="0"/>
            <a:t>«Моя малая Родина» </a:t>
          </a:r>
          <a:r>
            <a:rPr lang="ru-RU" i="1" dirty="0"/>
            <a:t>(сельская библиотека </a:t>
          </a:r>
          <a:r>
            <a:rPr lang="ru-RU" i="1" dirty="0" err="1"/>
            <a:t>аг</a:t>
          </a:r>
          <a:r>
            <a:rPr lang="ru-RU" i="1" dirty="0"/>
            <a:t>. Лебедево)</a:t>
          </a:r>
          <a:endParaRPr lang="ru-RU" dirty="0"/>
        </a:p>
      </dgm:t>
    </dgm:pt>
    <dgm:pt modelId="{66E99820-76DF-4917-B6BB-899E73AB4369}" type="parTrans" cxnId="{90BC23E0-79F6-4B98-AD41-EE00E20E36C8}">
      <dgm:prSet/>
      <dgm:spPr/>
      <dgm:t>
        <a:bodyPr/>
        <a:lstStyle/>
        <a:p>
          <a:endParaRPr lang="ru-RU"/>
        </a:p>
      </dgm:t>
    </dgm:pt>
    <dgm:pt modelId="{610A3960-8E8A-4AEF-914B-9F081D2D0E8E}" type="sibTrans" cxnId="{90BC23E0-79F6-4B98-AD41-EE00E20E36C8}">
      <dgm:prSet/>
      <dgm:spPr/>
      <dgm:t>
        <a:bodyPr/>
        <a:lstStyle/>
        <a:p>
          <a:endParaRPr lang="ru-RU"/>
        </a:p>
      </dgm:t>
    </dgm:pt>
    <dgm:pt modelId="{D71040C3-1596-4726-B50F-E641D9CE1CD3}">
      <dgm:prSet phldrT="[Текст]"/>
      <dgm:spPr/>
      <dgm:t>
        <a:bodyPr/>
        <a:lstStyle/>
        <a:p>
          <a:r>
            <a:rPr lang="ru-RU" dirty="0"/>
            <a:t>Эстафета </a:t>
          </a:r>
          <a:r>
            <a:rPr lang="ru-RU" b="1" dirty="0"/>
            <a:t>«Скучен день до вечера, коли делать нечего»</a:t>
          </a:r>
          <a:r>
            <a:rPr lang="ru-RU" dirty="0"/>
            <a:t> </a:t>
          </a:r>
          <a:r>
            <a:rPr lang="ru-RU" i="1" dirty="0"/>
            <a:t>(</a:t>
          </a:r>
          <a:r>
            <a:rPr lang="ru-RU" i="1" dirty="0" err="1"/>
            <a:t>Чистинский</a:t>
          </a:r>
          <a:r>
            <a:rPr lang="ru-RU" i="1" dirty="0"/>
            <a:t> сельский дом культуры)</a:t>
          </a:r>
        </a:p>
      </dgm:t>
    </dgm:pt>
    <dgm:pt modelId="{F51DA8DE-5FFB-4281-A3D1-C614B84212F0}" type="parTrans" cxnId="{727FD11F-177B-421F-B429-241DB5CEBFBF}">
      <dgm:prSet/>
      <dgm:spPr/>
      <dgm:t>
        <a:bodyPr/>
        <a:lstStyle/>
        <a:p>
          <a:endParaRPr lang="ru-RU"/>
        </a:p>
      </dgm:t>
    </dgm:pt>
    <dgm:pt modelId="{3E54488E-0A23-4006-BDB0-00D161CBE7DA}" type="sibTrans" cxnId="{727FD11F-177B-421F-B429-241DB5CEBFBF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346FB74-3A43-4002-A204-70C43B473CB4}" type="pres">
      <dgm:prSet presAssocID="{791AF116-4BB5-4821-8BE2-FB6417A543C0}" presName="sp" presStyleCnt="0"/>
      <dgm:spPr/>
    </dgm:pt>
    <dgm:pt modelId="{9B99AD49-7A18-4262-8F14-5F5FAD29BC53}" type="pres">
      <dgm:prSet presAssocID="{5BFB38C9-B41C-49D4-8A21-8C38B50E3413}" presName="composite" presStyleCnt="0"/>
      <dgm:spPr/>
    </dgm:pt>
    <dgm:pt modelId="{9F18298F-6ECA-4141-87C3-5379BDF4BC0F}" type="pres">
      <dgm:prSet presAssocID="{5BFB38C9-B41C-49D4-8A21-8C38B50E341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714D18A-B110-4A6E-A43F-45C6D1D099DB}" type="pres">
      <dgm:prSet presAssocID="{5BFB38C9-B41C-49D4-8A21-8C38B50E341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27FD11F-177B-421F-B429-241DB5CEBFBF}" srcId="{2A18A489-D7F4-4E56-A854-14E6F91EA87A}" destId="{D71040C3-1596-4726-B50F-E641D9CE1CD3}" srcOrd="1" destOrd="0" parTransId="{F51DA8DE-5FFB-4281-A3D1-C614B84212F0}" sibTransId="{3E54488E-0A23-4006-BDB0-00D161CBE7DA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A32D068D-036F-41CE-A6DC-91192D8F6AC1}" type="presOf" srcId="{5BFB38C9-B41C-49D4-8A21-8C38B50E3413}" destId="{9F18298F-6ECA-4141-87C3-5379BDF4BC0F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A065BD9A-6B86-4080-AF1B-645C04286ED9}" srcId="{2A18A489-D7F4-4E56-A854-14E6F91EA87A}" destId="{72A4826D-A719-4872-8BDF-1CE083C7ACD2}" srcOrd="0" destOrd="0" parTransId="{F908E2C1-AAA6-42B7-9242-D420AA6CF826}" sibTransId="{598EDEC6-35F0-4075-809D-DA8984A352C3}"/>
    <dgm:cxn modelId="{B0A635BF-951A-42FF-8C9C-1DBC359B0970}" srcId="{F8C47187-8CB9-4E6A-B951-FD0AEB5C8D0A}" destId="{5BFB38C9-B41C-49D4-8A21-8C38B50E3413}" srcOrd="2" destOrd="0" parTransId="{CE049D52-F592-4AB5-BCA0-58C6A0476928}" sibTransId="{30DB47D5-68CB-4FA5-B7CD-D11C4D771C59}"/>
    <dgm:cxn modelId="{90BC23E0-79F6-4B98-AD41-EE00E20E36C8}" srcId="{5BFB38C9-B41C-49D4-8A21-8C38B50E3413}" destId="{1C0BB4BD-E833-4608-A53C-746F294DF671}" srcOrd="0" destOrd="0" parTransId="{66E99820-76DF-4917-B6BB-899E73AB4369}" sibTransId="{610A3960-8E8A-4AEF-914B-9F081D2D0E8E}"/>
    <dgm:cxn modelId="{F01A8FF3-D3E7-4377-A7C4-7913D964593C}" type="presOf" srcId="{72A4826D-A719-4872-8BDF-1CE083C7ACD2}" destId="{348B7249-F26B-4667-BEAB-F8BEA4B953B8}" srcOrd="0" destOrd="0" presId="urn:microsoft.com/office/officeart/2005/8/layout/chevron2"/>
    <dgm:cxn modelId="{2447F9F7-1428-43DC-A050-0F9CF83FB672}" type="presOf" srcId="{D71040C3-1596-4726-B50F-E641D9CE1CD3}" destId="{348B7249-F26B-4667-BEAB-F8BEA4B953B8}" srcOrd="0" destOrd="1" presId="urn:microsoft.com/office/officeart/2005/8/layout/chevron2"/>
    <dgm:cxn modelId="{9060C2FA-B66C-4AD9-B915-E4215E7DC497}" type="presOf" srcId="{1C0BB4BD-E833-4608-A53C-746F294DF671}" destId="{0714D18A-B110-4A6E-A43F-45C6D1D099DB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24CC4A1D-0F0A-400E-97D9-4F611479D2D8}" type="presParOf" srcId="{B8955D45-1396-483E-8585-78F17027D607}" destId="{9346FB74-3A43-4002-A204-70C43B473CB4}" srcOrd="3" destOrd="0" presId="urn:microsoft.com/office/officeart/2005/8/layout/chevron2"/>
    <dgm:cxn modelId="{91A1F934-8FB9-421E-9AD3-9D58D6780C9A}" type="presParOf" srcId="{B8955D45-1396-483E-8585-78F17027D607}" destId="{9B99AD49-7A18-4262-8F14-5F5FAD29BC53}" srcOrd="4" destOrd="0" presId="urn:microsoft.com/office/officeart/2005/8/layout/chevron2"/>
    <dgm:cxn modelId="{1639CE4D-4C72-4032-B824-10CF5E1EDFA9}" type="presParOf" srcId="{9B99AD49-7A18-4262-8F14-5F5FAD29BC53}" destId="{9F18298F-6ECA-4141-87C3-5379BDF4BC0F}" srcOrd="0" destOrd="0" presId="urn:microsoft.com/office/officeart/2005/8/layout/chevron2"/>
    <dgm:cxn modelId="{A7DE0FB2-6AF4-4563-B69E-4285E9FD5A1A}" type="presParOf" srcId="{9B99AD49-7A18-4262-8F14-5F5FAD29BC53}" destId="{0714D18A-B110-4A6E-A43F-45C6D1D099D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800" dirty="0"/>
            <a:t>Развлекательная программа </a:t>
          </a:r>
          <a:r>
            <a:rPr lang="ru-RU" sz="1800" b="1" dirty="0"/>
            <a:t>«Путешествие в страну сказок» </a:t>
          </a:r>
          <a:r>
            <a:rPr lang="ru-RU" sz="1800" i="1" dirty="0"/>
            <a:t>(Красненский сельский Дом культуры)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800" dirty="0"/>
            <a:t>Час общения по профилактике вредных привычек </a:t>
          </a:r>
          <a:r>
            <a:rPr lang="ru-RU" sz="1800" b="1" dirty="0"/>
            <a:t>«Жизнь прекрасна, не трать ее напрасно!» </a:t>
          </a:r>
          <a:r>
            <a:rPr lang="ru-RU" sz="1800" i="1" dirty="0"/>
            <a:t>(</a:t>
          </a:r>
          <a:r>
            <a:rPr lang="ru-RU" sz="1800" i="1" dirty="0" err="1"/>
            <a:t>Хожовский</a:t>
          </a:r>
          <a:r>
            <a:rPr lang="ru-RU" sz="1800" i="1" dirty="0"/>
            <a:t> сельский Дом культуры)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FE52B0E6-F9CC-49EE-A710-1848BA77BB47}">
      <dgm:prSet phldrT="[Текст]" custT="1"/>
      <dgm:spPr/>
      <dgm:t>
        <a:bodyPr/>
        <a:lstStyle/>
        <a:p>
          <a:r>
            <a:rPr lang="ru-RU" sz="1800" i="0" dirty="0"/>
            <a:t>Квест</a:t>
          </a:r>
          <a:r>
            <a:rPr lang="ru-RU" sz="1800" i="1" dirty="0"/>
            <a:t> </a:t>
          </a:r>
          <a:r>
            <a:rPr lang="ru-RU" sz="1800" b="1" i="0" dirty="0"/>
            <a:t>«В поисках золотого ключика» </a:t>
          </a:r>
          <a:r>
            <a:rPr lang="ru-RU" sz="1800" i="1" dirty="0"/>
            <a:t>(</a:t>
          </a:r>
          <a:r>
            <a:rPr lang="ru-RU" sz="1800" i="1" dirty="0" err="1"/>
            <a:t>Чистинский</a:t>
          </a:r>
          <a:r>
            <a:rPr lang="ru-RU" sz="1800" i="1" dirty="0"/>
            <a:t> сельский Дом культуры)</a:t>
          </a:r>
        </a:p>
      </dgm:t>
    </dgm:pt>
    <dgm:pt modelId="{8F0C75FB-DEF7-4C35-B468-B5DE22833E0E}" type="parTrans" cxnId="{4A4734BB-7029-4648-8DE6-145B6019DA7C}">
      <dgm:prSet/>
      <dgm:spPr/>
      <dgm:t>
        <a:bodyPr/>
        <a:lstStyle/>
        <a:p>
          <a:endParaRPr lang="ru-RU"/>
        </a:p>
      </dgm:t>
    </dgm:pt>
    <dgm:pt modelId="{39EF0B41-CAD6-4B61-BCFA-FF5096BDB164}" type="sibTrans" cxnId="{4A4734BB-7029-4648-8DE6-145B6019DA7C}">
      <dgm:prSet/>
      <dgm:spPr/>
      <dgm:t>
        <a:bodyPr/>
        <a:lstStyle/>
        <a:p>
          <a:endParaRPr lang="ru-RU"/>
        </a:p>
      </dgm:t>
    </dgm:pt>
    <dgm:pt modelId="{AE4529B0-D92D-4549-B848-F2C278FB468A}">
      <dgm:prSet phldrT="[Текст]" custT="1"/>
      <dgm:spPr/>
      <dgm:t>
        <a:bodyPr/>
        <a:lstStyle/>
        <a:p>
          <a:r>
            <a:rPr lang="ru-RU" sz="1800" i="0" dirty="0"/>
            <a:t>Подвижные игры </a:t>
          </a:r>
          <a:r>
            <a:rPr lang="ru-RU" sz="1800" i="1" dirty="0"/>
            <a:t>(Раевский сельский Дом культуры)</a:t>
          </a:r>
        </a:p>
      </dgm:t>
    </dgm:pt>
    <dgm:pt modelId="{8CBBE0D1-4794-4968-BE79-A95813DC064B}" type="parTrans" cxnId="{BEAC6C60-BA17-4F77-B7A9-58A524AF43EA}">
      <dgm:prSet/>
      <dgm:spPr/>
      <dgm:t>
        <a:bodyPr/>
        <a:lstStyle/>
        <a:p>
          <a:endParaRPr lang="ru-RU"/>
        </a:p>
      </dgm:t>
    </dgm:pt>
    <dgm:pt modelId="{CE27CE1C-5359-4377-8046-ADA67B806A6A}" type="sibTrans" cxnId="{BEAC6C60-BA17-4F77-B7A9-58A524AF43EA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1" dirty="0"/>
            <a:t>13.50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sz="1800" dirty="0"/>
            <a:t>Обзор творчества </a:t>
          </a:r>
          <a:r>
            <a:rPr lang="ru-RU" sz="1800" dirty="0" err="1"/>
            <a:t>П.Панченко</a:t>
          </a:r>
          <a:r>
            <a:rPr lang="ru-RU" sz="1800" dirty="0"/>
            <a:t> </a:t>
          </a:r>
          <a:r>
            <a:rPr lang="ru-RU" sz="1800" b="1" dirty="0"/>
            <a:t>«Поэзии святое назначение» </a:t>
          </a:r>
          <a:r>
            <a:rPr lang="ru-RU" sz="1800" i="1" dirty="0"/>
            <a:t>(Сельская библиотека </a:t>
          </a:r>
          <a:r>
            <a:rPr lang="ru-RU" sz="1800" i="1" dirty="0" err="1"/>
            <a:t>аг</a:t>
          </a:r>
          <a:r>
            <a:rPr lang="ru-RU" sz="1800" i="1" dirty="0"/>
            <a:t>. </a:t>
          </a:r>
          <a:r>
            <a:rPr lang="ru-RU" sz="1800" i="1" dirty="0" err="1"/>
            <a:t>Полочаны</a:t>
          </a:r>
          <a:r>
            <a:rPr lang="ru-RU" sz="1800" i="1" dirty="0"/>
            <a:t>)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904FE7F7-C398-46C0-A331-F2BC4E5B11BB}">
      <dgm:prSet/>
      <dgm:spPr/>
      <dgm:t>
        <a:bodyPr/>
        <a:lstStyle/>
        <a:p>
          <a:r>
            <a:rPr lang="ru-RU" i="1" dirty="0"/>
            <a:t>14.00</a:t>
          </a:r>
        </a:p>
      </dgm:t>
    </dgm:pt>
    <dgm:pt modelId="{C92F9602-A503-4E20-9916-5883CFD939EE}" type="parTrans" cxnId="{518034A1-0BA1-4AF7-9BBC-964164540155}">
      <dgm:prSet/>
      <dgm:spPr/>
      <dgm:t>
        <a:bodyPr/>
        <a:lstStyle/>
        <a:p>
          <a:endParaRPr lang="ru-RU"/>
        </a:p>
      </dgm:t>
    </dgm:pt>
    <dgm:pt modelId="{63030880-9F38-41FB-8381-0D6B8967EAD4}" type="sibTrans" cxnId="{518034A1-0BA1-4AF7-9BBC-964164540155}">
      <dgm:prSet/>
      <dgm:spPr/>
      <dgm:t>
        <a:bodyPr/>
        <a:lstStyle/>
        <a:p>
          <a:endParaRPr lang="ru-RU"/>
        </a:p>
      </dgm:t>
    </dgm:pt>
    <dgm:pt modelId="{AD02640D-4114-4D3A-AF36-A9D5B302B76B}">
      <dgm:prSet custT="1"/>
      <dgm:spPr/>
      <dgm:t>
        <a:bodyPr/>
        <a:lstStyle/>
        <a:p>
          <a:r>
            <a:rPr lang="ru-RU" sz="1800" dirty="0"/>
            <a:t>Конкурсная программа </a:t>
          </a:r>
          <a:r>
            <a:rPr lang="ru-RU" sz="1800" b="1" dirty="0"/>
            <a:t>«Выбирай спорт! Выбирай здоровье!» </a:t>
          </a:r>
          <a:r>
            <a:rPr lang="ru-RU" sz="1800" i="1" dirty="0"/>
            <a:t>(сельская интегрированная библиотека </a:t>
          </a:r>
          <a:r>
            <a:rPr lang="ru-RU" sz="1800" i="1" dirty="0" err="1"/>
            <a:t>аг</a:t>
          </a:r>
          <a:r>
            <a:rPr lang="ru-RU" sz="1800" i="1" dirty="0"/>
            <a:t>. </a:t>
          </a:r>
          <a:r>
            <a:rPr lang="ru-RU" sz="1800" i="1" dirty="0" err="1"/>
            <a:t>Холхлово</a:t>
          </a:r>
          <a:r>
            <a:rPr lang="ru-RU" sz="1800" i="1" dirty="0"/>
            <a:t>)</a:t>
          </a:r>
        </a:p>
      </dgm:t>
    </dgm:pt>
    <dgm:pt modelId="{681A12AD-C197-4988-B429-5A47EB2F1700}" type="parTrans" cxnId="{E44556B4-232E-40EB-A4B5-64ACD51ADFA2}">
      <dgm:prSet/>
      <dgm:spPr/>
      <dgm:t>
        <a:bodyPr/>
        <a:lstStyle/>
        <a:p>
          <a:endParaRPr lang="ru-RU"/>
        </a:p>
      </dgm:t>
    </dgm:pt>
    <dgm:pt modelId="{F1C45B17-8E90-4EBB-9285-16486AE4F09B}" type="sibTrans" cxnId="{E44556B4-232E-40EB-A4B5-64ACD51ADFA2}">
      <dgm:prSet/>
      <dgm:spPr/>
      <dgm:t>
        <a:bodyPr/>
        <a:lstStyle/>
        <a:p>
          <a:endParaRPr lang="ru-RU"/>
        </a:p>
      </dgm:t>
    </dgm:pt>
    <dgm:pt modelId="{44010821-C6CA-46E4-88A1-5161852018F7}">
      <dgm:prSet/>
      <dgm:spPr/>
      <dgm:t>
        <a:bodyPr/>
        <a:lstStyle/>
        <a:p>
          <a:r>
            <a:rPr lang="ru-RU" i="1" dirty="0"/>
            <a:t>17.00</a:t>
          </a:r>
        </a:p>
      </dgm:t>
    </dgm:pt>
    <dgm:pt modelId="{97B80779-1CB8-44A0-BAAC-8DA39D026AF3}" type="parTrans" cxnId="{783F0135-2D6D-481C-B0CA-FD2555845423}">
      <dgm:prSet/>
      <dgm:spPr/>
      <dgm:t>
        <a:bodyPr/>
        <a:lstStyle/>
        <a:p>
          <a:endParaRPr lang="ru-RU"/>
        </a:p>
      </dgm:t>
    </dgm:pt>
    <dgm:pt modelId="{ED72CE57-6ACE-43E1-9681-57B0E1951BAC}" type="sibTrans" cxnId="{783F0135-2D6D-481C-B0CA-FD2555845423}">
      <dgm:prSet/>
      <dgm:spPr/>
      <dgm:t>
        <a:bodyPr/>
        <a:lstStyle/>
        <a:p>
          <a:endParaRPr lang="ru-RU"/>
        </a:p>
      </dgm:t>
    </dgm:pt>
    <dgm:pt modelId="{F3CD2399-D447-4E0E-A54A-5497BE2E4CCD}">
      <dgm:prSet custT="1"/>
      <dgm:spPr/>
      <dgm:t>
        <a:bodyPr/>
        <a:lstStyle/>
        <a:p>
          <a:r>
            <a:rPr lang="ru-RU" sz="1800" dirty="0"/>
            <a:t>Интерактивная игра-путешествие </a:t>
          </a:r>
          <a:r>
            <a:rPr lang="ru-RU" sz="1800" b="1" dirty="0"/>
            <a:t>«Мемо Беларусь»</a:t>
          </a:r>
          <a:r>
            <a:rPr lang="ru-RU" sz="1800" dirty="0"/>
            <a:t> </a:t>
          </a:r>
          <a:r>
            <a:rPr lang="ru-RU" sz="1800" i="1" dirty="0"/>
            <a:t>(городская библиотека-филиал № 7)</a:t>
          </a:r>
        </a:p>
      </dgm:t>
    </dgm:pt>
    <dgm:pt modelId="{C948314A-7373-40E0-9057-03981BD6EA64}" type="parTrans" cxnId="{56F7B4CB-DB22-4055-8E53-F225B32A10FC}">
      <dgm:prSet/>
      <dgm:spPr/>
      <dgm:t>
        <a:bodyPr/>
        <a:lstStyle/>
        <a:p>
          <a:endParaRPr lang="ru-RU"/>
        </a:p>
      </dgm:t>
    </dgm:pt>
    <dgm:pt modelId="{8C8DDC10-3F25-4B78-B776-80D324AA04E2}" type="sibTrans" cxnId="{56F7B4CB-DB22-4055-8E53-F225B32A10FC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5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5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5">
        <dgm:presLayoutVars>
          <dgm:bulletEnabled val="1"/>
        </dgm:presLayoutVars>
      </dgm:prSet>
      <dgm:spPr/>
    </dgm:pt>
    <dgm:pt modelId="{657F0380-7F83-4F10-B5E5-7319495220B0}" type="pres">
      <dgm:prSet presAssocID="{9F26158C-0B0E-40B9-92C9-BE6DE726A80D}" presName="sp" presStyleCnt="0"/>
      <dgm:spPr/>
    </dgm:pt>
    <dgm:pt modelId="{1300484B-AA50-4393-91C2-2CE1E6692103}" type="pres">
      <dgm:prSet presAssocID="{904FE7F7-C398-46C0-A331-F2BC4E5B11BB}" presName="composite" presStyleCnt="0"/>
      <dgm:spPr/>
    </dgm:pt>
    <dgm:pt modelId="{3DE490CA-B358-4E89-BBAA-838C6DD92DBE}" type="pres">
      <dgm:prSet presAssocID="{904FE7F7-C398-46C0-A331-F2BC4E5B11B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EF0DE355-6C8A-4BF7-A603-996BBE85E087}" type="pres">
      <dgm:prSet presAssocID="{904FE7F7-C398-46C0-A331-F2BC4E5B11BB}" presName="descendantText" presStyleLbl="alignAcc1" presStyleIdx="3" presStyleCnt="5">
        <dgm:presLayoutVars>
          <dgm:bulletEnabled val="1"/>
        </dgm:presLayoutVars>
      </dgm:prSet>
      <dgm:spPr/>
    </dgm:pt>
    <dgm:pt modelId="{6280B442-52BA-4666-A2E3-176D4EE06E52}" type="pres">
      <dgm:prSet presAssocID="{63030880-9F38-41FB-8381-0D6B8967EAD4}" presName="sp" presStyleCnt="0"/>
      <dgm:spPr/>
    </dgm:pt>
    <dgm:pt modelId="{8A69AD10-40AC-4EEF-A239-97E9D65BBE9E}" type="pres">
      <dgm:prSet presAssocID="{44010821-C6CA-46E4-88A1-5161852018F7}" presName="composite" presStyleCnt="0"/>
      <dgm:spPr/>
    </dgm:pt>
    <dgm:pt modelId="{B6FCB42F-F781-49F9-BC1B-875C77A78B84}" type="pres">
      <dgm:prSet presAssocID="{44010821-C6CA-46E4-88A1-5161852018F7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46FC47A-08D3-415A-9AC7-0D14E6DCA577}" type="pres">
      <dgm:prSet presAssocID="{44010821-C6CA-46E4-88A1-5161852018F7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783F0135-2D6D-481C-B0CA-FD2555845423}" srcId="{F8C47187-8CB9-4E6A-B951-FD0AEB5C8D0A}" destId="{44010821-C6CA-46E4-88A1-5161852018F7}" srcOrd="4" destOrd="0" parTransId="{97B80779-1CB8-44A0-BAAC-8DA39D026AF3}" sibTransId="{ED72CE57-6ACE-43E1-9681-57B0E1951BAC}"/>
    <dgm:cxn modelId="{20FAF43E-26F9-4A10-8D3A-D491DA3E75F3}" type="presOf" srcId="{F3CD2399-D447-4E0E-A54A-5497BE2E4CCD}" destId="{046FC47A-08D3-415A-9AC7-0D14E6DCA577}" srcOrd="0" destOrd="0" presId="urn:microsoft.com/office/officeart/2005/8/layout/chevron2"/>
    <dgm:cxn modelId="{BEAC6C60-BA17-4F77-B7A9-58A524AF43EA}" srcId="{2A18A489-D7F4-4E56-A854-14E6F91EA87A}" destId="{AE4529B0-D92D-4549-B848-F2C278FB468A}" srcOrd="1" destOrd="0" parTransId="{8CBBE0D1-4794-4968-BE79-A95813DC064B}" sibTransId="{CE27CE1C-5359-4377-8046-ADA67B806A6A}"/>
    <dgm:cxn modelId="{59DAFC60-1683-4DFF-AE2C-E6FD77991009}" type="presOf" srcId="{F348C819-0077-466A-B26D-10372DDEA798}" destId="{970327DE-0970-461F-A0D1-EFDB94317639}" srcOrd="0" destOrd="0" presId="urn:microsoft.com/office/officeart/2005/8/layout/chevron2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E489B14A-53BE-442E-B4E7-A00A0C9049E2}" type="presOf" srcId="{44010821-C6CA-46E4-88A1-5161852018F7}" destId="{B6FCB42F-F781-49F9-BC1B-875C77A78B84}" srcOrd="0" destOrd="0" presId="urn:microsoft.com/office/officeart/2005/8/layout/chevron2"/>
    <dgm:cxn modelId="{D517FB4B-027B-44F4-B464-E152398681FB}" type="presOf" srcId="{904FE7F7-C398-46C0-A331-F2BC4E5B11BB}" destId="{3DE490CA-B358-4E89-BBAA-838C6DD92DBE}" srcOrd="0" destOrd="0" presId="urn:microsoft.com/office/officeart/2005/8/layout/chevron2"/>
    <dgm:cxn modelId="{3A6DD653-F3E5-4256-9154-0598C3024114}" srcId="{9C026E59-F5E1-4762-9232-A24ED536DD5D}" destId="{F348C819-0077-466A-B26D-10372DDEA798}" srcOrd="0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0DDF2C97-7423-44AE-BC82-97208EF87F92}" type="presOf" srcId="{AD02640D-4114-4D3A-AF36-A9D5B302B76B}" destId="{EF0DE355-6C8A-4BF7-A603-996BBE85E087}" srcOrd="0" destOrd="0" presId="urn:microsoft.com/office/officeart/2005/8/layout/chevron2"/>
    <dgm:cxn modelId="{518034A1-0BA1-4AF7-9BBC-964164540155}" srcId="{F8C47187-8CB9-4E6A-B951-FD0AEB5C8D0A}" destId="{904FE7F7-C398-46C0-A331-F2BC4E5B11BB}" srcOrd="3" destOrd="0" parTransId="{C92F9602-A503-4E20-9916-5883CFD939EE}" sibTransId="{63030880-9F38-41FB-8381-0D6B8967EAD4}"/>
    <dgm:cxn modelId="{22C926A5-2C57-4E8B-9DA7-292304A8554E}" type="presOf" srcId="{FE52B0E6-F9CC-49EE-A710-1848BA77BB47}" destId="{75D9AB1A-4A0C-4A81-A9BC-16B69667AC06}" srcOrd="0" destOrd="1" presId="urn:microsoft.com/office/officeart/2005/8/layout/chevron2"/>
    <dgm:cxn modelId="{C071F8AD-08CF-423A-93BF-6DDA648B0F49}" type="presOf" srcId="{AE4529B0-D92D-4549-B848-F2C278FB468A}" destId="{348B7249-F26B-4667-BEAB-F8BEA4B953B8}" srcOrd="0" destOrd="1" presId="urn:microsoft.com/office/officeart/2005/8/layout/chevron2"/>
    <dgm:cxn modelId="{E44556B4-232E-40EB-A4B5-64ACD51ADFA2}" srcId="{904FE7F7-C398-46C0-A331-F2BC4E5B11BB}" destId="{AD02640D-4114-4D3A-AF36-A9D5B302B76B}" srcOrd="0" destOrd="0" parTransId="{681A12AD-C197-4988-B429-5A47EB2F1700}" sibTransId="{F1C45B17-8E90-4EBB-9285-16486AE4F09B}"/>
    <dgm:cxn modelId="{4A4734BB-7029-4648-8DE6-145B6019DA7C}" srcId="{EAB7D1AC-71BF-4B0F-952D-2846B112F33A}" destId="{FE52B0E6-F9CC-49EE-A710-1848BA77BB47}" srcOrd="1" destOrd="0" parTransId="{8F0C75FB-DEF7-4C35-B468-B5DE22833E0E}" sibTransId="{39EF0B41-CAD6-4B61-BCFA-FF5096BDB164}"/>
    <dgm:cxn modelId="{56F7B4CB-DB22-4055-8E53-F225B32A10FC}" srcId="{44010821-C6CA-46E4-88A1-5161852018F7}" destId="{F3CD2399-D447-4E0E-A54A-5497BE2E4CCD}" srcOrd="0" destOrd="0" parTransId="{C948314A-7373-40E0-9057-03981BD6EA64}" sibTransId="{8C8DDC10-3F25-4B78-B776-80D324AA04E2}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  <dgm:cxn modelId="{44C9BB9C-19F8-45CE-A635-1F71D07C89C4}" type="presParOf" srcId="{B8955D45-1396-483E-8585-78F17027D607}" destId="{657F0380-7F83-4F10-B5E5-7319495220B0}" srcOrd="5" destOrd="0" presId="urn:microsoft.com/office/officeart/2005/8/layout/chevron2"/>
    <dgm:cxn modelId="{3AA0DB7A-BD94-4A25-A3D5-FB63FBD69B1C}" type="presParOf" srcId="{B8955D45-1396-483E-8585-78F17027D607}" destId="{1300484B-AA50-4393-91C2-2CE1E6692103}" srcOrd="6" destOrd="0" presId="urn:microsoft.com/office/officeart/2005/8/layout/chevron2"/>
    <dgm:cxn modelId="{FE892BD4-73FC-4E3C-984A-6B721EC9A522}" type="presParOf" srcId="{1300484B-AA50-4393-91C2-2CE1E6692103}" destId="{3DE490CA-B358-4E89-BBAA-838C6DD92DBE}" srcOrd="0" destOrd="0" presId="urn:microsoft.com/office/officeart/2005/8/layout/chevron2"/>
    <dgm:cxn modelId="{93E27C3E-521D-486B-B9D9-9C7CC2F3D880}" type="presParOf" srcId="{1300484B-AA50-4393-91C2-2CE1E6692103}" destId="{EF0DE355-6C8A-4BF7-A603-996BBE85E087}" srcOrd="1" destOrd="0" presId="urn:microsoft.com/office/officeart/2005/8/layout/chevron2"/>
    <dgm:cxn modelId="{13B36DAF-1532-4E36-A5FA-9364D51673F1}" type="presParOf" srcId="{B8955D45-1396-483E-8585-78F17027D607}" destId="{6280B442-52BA-4666-A2E3-176D4EE06E52}" srcOrd="7" destOrd="0" presId="urn:microsoft.com/office/officeart/2005/8/layout/chevron2"/>
    <dgm:cxn modelId="{D24BF178-9E4A-4B68-A924-4196875978A4}" type="presParOf" srcId="{B8955D45-1396-483E-8585-78F17027D607}" destId="{8A69AD10-40AC-4EEF-A239-97E9D65BBE9E}" srcOrd="8" destOrd="0" presId="urn:microsoft.com/office/officeart/2005/8/layout/chevron2"/>
    <dgm:cxn modelId="{617923CD-1360-4718-80FF-25D1FDD681E9}" type="presParOf" srcId="{8A69AD10-40AC-4EEF-A239-97E9D65BBE9E}" destId="{B6FCB42F-F781-49F9-BC1B-875C77A78B84}" srcOrd="0" destOrd="0" presId="urn:microsoft.com/office/officeart/2005/8/layout/chevron2"/>
    <dgm:cxn modelId="{FC4D1951-D503-4ED2-B3FE-FF5725E01697}" type="presParOf" srcId="{8A69AD10-40AC-4EEF-A239-97E9D65BBE9E}" destId="{046FC47A-08D3-415A-9AC7-0D14E6DCA5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11.00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2000" dirty="0"/>
            <a:t>Познавательная игра </a:t>
          </a:r>
          <a:r>
            <a:rPr lang="ru-RU" sz="2000" b="1" dirty="0"/>
            <a:t>«Грибы-грибочки» </a:t>
          </a:r>
          <a:r>
            <a:rPr lang="ru-RU" sz="2000" i="1" dirty="0"/>
            <a:t>(сельская интегрированная библиотека </a:t>
          </a:r>
          <a:r>
            <a:rPr lang="ru-RU" sz="2000" i="1" dirty="0" err="1"/>
            <a:t>аг</a:t>
          </a:r>
          <a:r>
            <a:rPr lang="ru-RU" sz="2000" i="1" dirty="0"/>
            <a:t>. Городок)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2800" dirty="0"/>
            <a:t>Заочное путешествие </a:t>
          </a:r>
          <a:r>
            <a:rPr lang="ru-RU" sz="2800" b="1" dirty="0"/>
            <a:t>«В лес по экологической тропе» </a:t>
          </a:r>
          <a:r>
            <a:rPr lang="ru-RU" sz="2800" i="1" dirty="0"/>
            <a:t>(сельская библиотека </a:t>
          </a:r>
          <a:r>
            <a:rPr lang="ru-RU" sz="2800" i="1" dirty="0" err="1"/>
            <a:t>аг</a:t>
          </a:r>
          <a:r>
            <a:rPr lang="ru-RU" sz="2800" i="1" dirty="0"/>
            <a:t>. </a:t>
          </a:r>
          <a:r>
            <a:rPr lang="ru-RU" sz="2800" i="1" dirty="0" err="1"/>
            <a:t>Видевщина</a:t>
          </a:r>
          <a:r>
            <a:rPr lang="ru-RU" sz="2800" i="1" dirty="0"/>
            <a:t>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1" dirty="0"/>
            <a:t>17.00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sz="2800" dirty="0"/>
            <a:t>Развлекательная программа </a:t>
          </a:r>
          <a:r>
            <a:rPr lang="ru-RU" sz="2800" b="1" dirty="0"/>
            <a:t>«Подарок для радуги» </a:t>
          </a:r>
          <a:r>
            <a:rPr lang="ru-RU" sz="2800" i="1" dirty="0"/>
            <a:t>(</a:t>
          </a:r>
          <a:r>
            <a:rPr lang="ru-RU" sz="2800" i="1" dirty="0" err="1"/>
            <a:t>Видевщинский</a:t>
          </a:r>
          <a:r>
            <a:rPr lang="ru-RU" sz="2800" i="1" dirty="0"/>
            <a:t> сельский Дом культуры)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ABA6CAEA-BA25-490F-B101-7B8E4EB6664A}">
      <dgm:prSet phldrT="[Текст]" custT="1"/>
      <dgm:spPr/>
      <dgm:t>
        <a:bodyPr/>
        <a:lstStyle/>
        <a:p>
          <a:r>
            <a:rPr lang="ru-RU" sz="2000" i="0" dirty="0"/>
            <a:t>Игровая программа</a:t>
          </a:r>
          <a:r>
            <a:rPr lang="ru-RU" sz="2000" i="1" dirty="0"/>
            <a:t> </a:t>
          </a:r>
          <a:r>
            <a:rPr lang="ru-RU" sz="2000" b="1" i="0" dirty="0"/>
            <a:t>«Рецепт летнего настроения» </a:t>
          </a:r>
          <a:r>
            <a:rPr lang="ru-RU" sz="2000" i="1" dirty="0"/>
            <a:t>(детский центр культуры «Росток» г. Молодечно)</a:t>
          </a:r>
        </a:p>
      </dgm:t>
    </dgm:pt>
    <dgm:pt modelId="{FD56DD3C-38AE-498E-AD4F-98D5A914D19B}" type="parTrans" cxnId="{636D68C4-A811-4F32-A093-73C06667A6CD}">
      <dgm:prSet/>
      <dgm:spPr/>
      <dgm:t>
        <a:bodyPr/>
        <a:lstStyle/>
        <a:p>
          <a:endParaRPr lang="ru-RU"/>
        </a:p>
      </dgm:t>
    </dgm:pt>
    <dgm:pt modelId="{C6A7B546-6149-483C-8E19-EE40B134F268}" type="sibTrans" cxnId="{636D68C4-A811-4F32-A093-73C06667A6CD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59DAFC60-1683-4DFF-AE2C-E6FD77991009}" type="presOf" srcId="{F348C819-0077-466A-B26D-10372DDEA798}" destId="{970327DE-0970-461F-A0D1-EFDB94317639}" srcOrd="0" destOrd="0" presId="urn:microsoft.com/office/officeart/2005/8/layout/chevron2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6DD653-F3E5-4256-9154-0598C3024114}" srcId="{9C026E59-F5E1-4762-9232-A24ED536DD5D}" destId="{F348C819-0077-466A-B26D-10372DDEA798}" srcOrd="0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FB568F56-4380-41B1-A107-E772BDBD93C0}" type="presOf" srcId="{ABA6CAEA-BA25-490F-B101-7B8E4EB6664A}" destId="{75D9AB1A-4A0C-4A81-A9BC-16B69667AC06}" srcOrd="0" destOrd="1" presId="urn:microsoft.com/office/officeart/2005/8/layout/chevron2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636D68C4-A811-4F32-A093-73C06667A6CD}" srcId="{EAB7D1AC-71BF-4B0F-952D-2846B112F33A}" destId="{ABA6CAEA-BA25-490F-B101-7B8E4EB6664A}" srcOrd="1" destOrd="0" parTransId="{FD56DD3C-38AE-498E-AD4F-98D5A914D19B}" sibTransId="{C6A7B546-6149-483C-8E19-EE40B134F268}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2000" dirty="0"/>
            <a:t>Правовой урок </a:t>
          </a:r>
          <a:r>
            <a:rPr lang="ru-RU" sz="2000" b="1" dirty="0"/>
            <a:t>«Даже в сказках есть права» </a:t>
          </a:r>
          <a:r>
            <a:rPr lang="ru-RU" sz="2000" i="1" dirty="0"/>
            <a:t>(</a:t>
          </a:r>
          <a:r>
            <a:rPr lang="ru-RU" sz="2000" i="1" dirty="0" err="1"/>
            <a:t>Хожовский</a:t>
          </a:r>
          <a:r>
            <a:rPr lang="ru-RU" sz="2000" i="1" dirty="0"/>
            <a:t> сельский Дом культуры)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14.00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2000" dirty="0"/>
            <a:t>Правовая игра </a:t>
          </a:r>
          <a:r>
            <a:rPr lang="ru-RU" sz="2000" b="1" dirty="0"/>
            <a:t>«Библиотека – пространство правовых знаний» </a:t>
          </a:r>
          <a:r>
            <a:rPr lang="ru-RU" sz="2000" i="1" dirty="0"/>
            <a:t>(Молодечненская центральная районная библиотека им. </a:t>
          </a:r>
          <a:r>
            <a:rPr lang="ru-RU" sz="2000" i="1" dirty="0" err="1"/>
            <a:t>М.Богдановича</a:t>
          </a:r>
          <a:r>
            <a:rPr lang="ru-RU" sz="2000" i="1" dirty="0"/>
            <a:t>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0" dirty="0"/>
            <a:t>17.00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sz="2000" dirty="0"/>
            <a:t>Информационный урок </a:t>
          </a:r>
          <a:r>
            <a:rPr lang="ru-RU" sz="2000" b="1" dirty="0"/>
            <a:t>«По лабиринтам права» </a:t>
          </a:r>
          <a:r>
            <a:rPr lang="ru-RU" sz="2000" i="1" dirty="0"/>
            <a:t>(Городокский сельский Дом культуры и традиционного быта)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583ACE0E-F46C-4D16-A559-77AB5A763E78}">
      <dgm:prSet custT="1"/>
      <dgm:spPr/>
      <dgm:t>
        <a:bodyPr/>
        <a:lstStyle/>
        <a:p>
          <a:r>
            <a:rPr lang="ru-RU" sz="2000" i="0" dirty="0"/>
            <a:t>Игровая программа </a:t>
          </a:r>
          <a:r>
            <a:rPr lang="ru-RU" sz="2000" b="1" i="0" dirty="0"/>
            <a:t>«Карандаш – тоже повод для веселья» </a:t>
          </a:r>
          <a:r>
            <a:rPr lang="ru-RU" sz="2000" i="1" dirty="0"/>
            <a:t>(</a:t>
          </a:r>
          <a:r>
            <a:rPr lang="ru-RU" sz="2000" i="1" dirty="0" err="1"/>
            <a:t>Видевщинский</a:t>
          </a:r>
          <a:r>
            <a:rPr lang="ru-RU" sz="2000" i="1" dirty="0"/>
            <a:t> сельский Дом культуры)</a:t>
          </a:r>
        </a:p>
      </dgm:t>
    </dgm:pt>
    <dgm:pt modelId="{5CF21AE6-B075-4B03-BE70-38336753F83E}" type="parTrans" cxnId="{C1C49C16-DEB9-4E7E-A971-C7FB477E84C7}">
      <dgm:prSet/>
      <dgm:spPr/>
      <dgm:t>
        <a:bodyPr/>
        <a:lstStyle/>
        <a:p>
          <a:endParaRPr lang="ru-RU"/>
        </a:p>
      </dgm:t>
    </dgm:pt>
    <dgm:pt modelId="{12856C4D-0F89-41C2-82F8-D8B446177B6D}" type="sibTrans" cxnId="{C1C49C16-DEB9-4E7E-A971-C7FB477E84C7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C1C49C16-DEB9-4E7E-A971-C7FB477E84C7}" srcId="{9C026E59-F5E1-4762-9232-A24ED536DD5D}" destId="{583ACE0E-F46C-4D16-A559-77AB5A763E78}" srcOrd="1" destOrd="0" parTransId="{5CF21AE6-B075-4B03-BE70-38336753F83E}" sibTransId="{12856C4D-0F89-41C2-82F8-D8B446177B6D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59DAFC60-1683-4DFF-AE2C-E6FD77991009}" type="presOf" srcId="{F348C819-0077-466A-B26D-10372DDEA798}" destId="{970327DE-0970-461F-A0D1-EFDB94317639}" srcOrd="0" destOrd="0" presId="urn:microsoft.com/office/officeart/2005/8/layout/chevron2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6DD653-F3E5-4256-9154-0598C3024114}" srcId="{9C026E59-F5E1-4762-9232-A24ED536DD5D}" destId="{F348C819-0077-466A-B26D-10372DDEA798}" srcOrd="0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FFB014BB-B701-42DD-8AEE-850C396CDBEE}" type="presOf" srcId="{583ACE0E-F46C-4D16-A559-77AB5A763E78}" destId="{970327DE-0970-461F-A0D1-EFDB94317639}" srcOrd="0" destOrd="1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2200" dirty="0"/>
            <a:t>Спортивная игровая программа </a:t>
          </a:r>
          <a:r>
            <a:rPr lang="ru-RU" sz="2200" b="1" dirty="0"/>
            <a:t>«Раз, два, три, четыре, пять – летом некогда скучать» </a:t>
          </a:r>
          <a:r>
            <a:rPr lang="ru-RU" sz="2200" b="0" i="1" dirty="0"/>
            <a:t>(</a:t>
          </a:r>
          <a:r>
            <a:rPr lang="ru-RU" sz="2200" i="1" dirty="0" err="1"/>
            <a:t>Яхимовщинский</a:t>
          </a:r>
          <a:r>
            <a:rPr lang="ru-RU" sz="2200" i="1" dirty="0"/>
            <a:t> сельский Дом культуры)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14.00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2200" dirty="0"/>
            <a:t>Игровая программа </a:t>
          </a:r>
          <a:r>
            <a:rPr lang="ru-RU" sz="2200" b="1" dirty="0"/>
            <a:t>«Школа </a:t>
          </a:r>
          <a:r>
            <a:rPr lang="ru-RU" sz="2200" b="1" dirty="0" err="1"/>
            <a:t>Светафорика</a:t>
          </a:r>
          <a:r>
            <a:rPr lang="ru-RU" sz="2200" b="1" dirty="0"/>
            <a:t>» </a:t>
          </a:r>
          <a:r>
            <a:rPr lang="ru-RU" sz="2200" i="1" dirty="0"/>
            <a:t>(</a:t>
          </a:r>
          <a:r>
            <a:rPr lang="ru-RU" sz="2200" i="1" dirty="0" err="1"/>
            <a:t>Чистинский</a:t>
          </a:r>
          <a:r>
            <a:rPr lang="ru-RU" sz="2200" i="1" dirty="0"/>
            <a:t> сельский Дом культуры)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0" dirty="0"/>
            <a:t>16.00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sz="2200" dirty="0"/>
            <a:t>Беседа для подростков </a:t>
          </a:r>
          <a:r>
            <a:rPr lang="ru-RU" sz="2200" b="1" dirty="0"/>
            <a:t>«Не прожигай свою жизнь» </a:t>
          </a:r>
          <a:r>
            <a:rPr lang="ru-RU" sz="2200" i="1" dirty="0"/>
            <a:t>(Лебедевский сельский Дом культуры)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4D894564-F423-4587-AC49-ED9B5002CDCD}">
      <dgm:prSet custT="1"/>
      <dgm:spPr/>
      <dgm:t>
        <a:bodyPr/>
        <a:lstStyle/>
        <a:p>
          <a:r>
            <a:rPr lang="ru-RU" sz="2200" i="0" dirty="0"/>
            <a:t>17.00</a:t>
          </a:r>
        </a:p>
      </dgm:t>
    </dgm:pt>
    <dgm:pt modelId="{E260F729-887A-4018-A06D-3A8EFCD5A377}" type="parTrans" cxnId="{445FF592-9CB1-4B9C-86D5-471AC8ACFC25}">
      <dgm:prSet/>
      <dgm:spPr/>
      <dgm:t>
        <a:bodyPr/>
        <a:lstStyle/>
        <a:p>
          <a:endParaRPr lang="ru-RU"/>
        </a:p>
      </dgm:t>
    </dgm:pt>
    <dgm:pt modelId="{0EC40095-FC59-438A-8235-7E4B5A0E751D}" type="sibTrans" cxnId="{445FF592-9CB1-4B9C-86D5-471AC8ACFC25}">
      <dgm:prSet/>
      <dgm:spPr/>
      <dgm:t>
        <a:bodyPr/>
        <a:lstStyle/>
        <a:p>
          <a:endParaRPr lang="ru-RU"/>
        </a:p>
      </dgm:t>
    </dgm:pt>
    <dgm:pt modelId="{5498B837-8BE2-4503-B58A-639C5C79A254}">
      <dgm:prSet custT="1"/>
      <dgm:spPr/>
      <dgm:t>
        <a:bodyPr/>
        <a:lstStyle/>
        <a:p>
          <a:r>
            <a:rPr lang="ru-RU" sz="2200" i="0" dirty="0"/>
            <a:t>18.00</a:t>
          </a:r>
        </a:p>
      </dgm:t>
    </dgm:pt>
    <dgm:pt modelId="{C028F322-D292-42F9-B5C6-CA5E98DC1F4D}" type="parTrans" cxnId="{5017388E-39B6-4B4E-9465-D51B6981C12C}">
      <dgm:prSet/>
      <dgm:spPr/>
      <dgm:t>
        <a:bodyPr/>
        <a:lstStyle/>
        <a:p>
          <a:endParaRPr lang="ru-RU"/>
        </a:p>
      </dgm:t>
    </dgm:pt>
    <dgm:pt modelId="{7002C82A-D124-4137-9A1C-F533FCC772C3}" type="sibTrans" cxnId="{5017388E-39B6-4B4E-9465-D51B6981C12C}">
      <dgm:prSet/>
      <dgm:spPr/>
      <dgm:t>
        <a:bodyPr/>
        <a:lstStyle/>
        <a:p>
          <a:endParaRPr lang="ru-RU"/>
        </a:p>
      </dgm:t>
    </dgm:pt>
    <dgm:pt modelId="{4B272517-11FE-4B83-94D3-DAFE6269E123}">
      <dgm:prSet custT="1"/>
      <dgm:spPr/>
      <dgm:t>
        <a:bodyPr/>
        <a:lstStyle/>
        <a:p>
          <a:r>
            <a:rPr lang="ru-RU" sz="2200" dirty="0"/>
            <a:t>Шашечный турнир для детей </a:t>
          </a:r>
          <a:r>
            <a:rPr lang="ru-RU" sz="2200" i="1" dirty="0"/>
            <a:t>(</a:t>
          </a:r>
          <a:r>
            <a:rPr lang="ru-RU" sz="2200" i="1" dirty="0" err="1"/>
            <a:t>Олехновичский</a:t>
          </a:r>
          <a:r>
            <a:rPr lang="ru-RU" sz="2200" i="1" dirty="0"/>
            <a:t> сельский Дом культуры)</a:t>
          </a:r>
        </a:p>
      </dgm:t>
    </dgm:pt>
    <dgm:pt modelId="{AE17CDC5-DA19-4A96-B40D-5AF969638EB3}" type="parTrans" cxnId="{03789C0B-6C9F-4B7D-8C77-E5FBC950511A}">
      <dgm:prSet/>
      <dgm:spPr/>
      <dgm:t>
        <a:bodyPr/>
        <a:lstStyle/>
        <a:p>
          <a:endParaRPr lang="ru-RU"/>
        </a:p>
      </dgm:t>
    </dgm:pt>
    <dgm:pt modelId="{1E9F6A0A-E9D8-448A-A2B4-B8AB1A413FCF}" type="sibTrans" cxnId="{03789C0B-6C9F-4B7D-8C77-E5FBC950511A}">
      <dgm:prSet/>
      <dgm:spPr/>
      <dgm:t>
        <a:bodyPr/>
        <a:lstStyle/>
        <a:p>
          <a:endParaRPr lang="ru-RU"/>
        </a:p>
      </dgm:t>
    </dgm:pt>
    <dgm:pt modelId="{2E1F8528-9C07-4344-966D-B95DCFB5DC6E}">
      <dgm:prSet custT="1"/>
      <dgm:spPr/>
      <dgm:t>
        <a:bodyPr/>
        <a:lstStyle/>
        <a:p>
          <a:r>
            <a:rPr lang="ru-RU" sz="2200" dirty="0"/>
            <a:t>Игровая программа </a:t>
          </a:r>
          <a:r>
            <a:rPr lang="ru-RU" sz="2200" b="1" dirty="0"/>
            <a:t>«В гостях у индейцев» </a:t>
          </a:r>
          <a:r>
            <a:rPr lang="ru-RU" sz="2200" i="1" dirty="0"/>
            <a:t>(</a:t>
          </a:r>
          <a:r>
            <a:rPr lang="ru-RU" sz="2200" i="1" dirty="0" err="1"/>
            <a:t>Селевский</a:t>
          </a:r>
          <a:r>
            <a:rPr lang="ru-RU" sz="2200" i="1" dirty="0"/>
            <a:t> сельский Дом культуры)</a:t>
          </a:r>
        </a:p>
      </dgm:t>
    </dgm:pt>
    <dgm:pt modelId="{F02BF7CC-551B-4143-A207-F78CCE5DBB8B}" type="parTrans" cxnId="{F5C9C429-497C-457D-951A-431AB3ECFCFA}">
      <dgm:prSet/>
      <dgm:spPr/>
      <dgm:t>
        <a:bodyPr/>
        <a:lstStyle/>
        <a:p>
          <a:endParaRPr lang="ru-RU"/>
        </a:p>
      </dgm:t>
    </dgm:pt>
    <dgm:pt modelId="{B0A1DFC5-83E0-482E-B951-2C4009C3F5AC}" type="sibTrans" cxnId="{F5C9C429-497C-457D-951A-431AB3ECFCFA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5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5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5">
        <dgm:presLayoutVars>
          <dgm:bulletEnabled val="1"/>
        </dgm:presLayoutVars>
      </dgm:prSet>
      <dgm:spPr/>
    </dgm:pt>
    <dgm:pt modelId="{4E68F87C-4ABA-432B-9A16-6B0EB9129F3A}" type="pres">
      <dgm:prSet presAssocID="{9F26158C-0B0E-40B9-92C9-BE6DE726A80D}" presName="sp" presStyleCnt="0"/>
      <dgm:spPr/>
    </dgm:pt>
    <dgm:pt modelId="{C77F5270-687E-4F34-8760-B5D036CCB65E}" type="pres">
      <dgm:prSet presAssocID="{4D894564-F423-4587-AC49-ED9B5002CDCD}" presName="composite" presStyleCnt="0"/>
      <dgm:spPr/>
    </dgm:pt>
    <dgm:pt modelId="{857C8D03-70A1-485B-ADF6-DB1F331DBE29}" type="pres">
      <dgm:prSet presAssocID="{4D894564-F423-4587-AC49-ED9B5002CDCD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269FAB1-C2E4-4E4C-9DEF-0C19E912FEA3}" type="pres">
      <dgm:prSet presAssocID="{4D894564-F423-4587-AC49-ED9B5002CDCD}" presName="descendantText" presStyleLbl="alignAcc1" presStyleIdx="3" presStyleCnt="5">
        <dgm:presLayoutVars>
          <dgm:bulletEnabled val="1"/>
        </dgm:presLayoutVars>
      </dgm:prSet>
      <dgm:spPr/>
    </dgm:pt>
    <dgm:pt modelId="{B4799537-A037-4838-8D92-3D238DE079D5}" type="pres">
      <dgm:prSet presAssocID="{0EC40095-FC59-438A-8235-7E4B5A0E751D}" presName="sp" presStyleCnt="0"/>
      <dgm:spPr/>
    </dgm:pt>
    <dgm:pt modelId="{DAB912CD-FE75-4C2E-B340-850652106B2B}" type="pres">
      <dgm:prSet presAssocID="{5498B837-8BE2-4503-B58A-639C5C79A254}" presName="composite" presStyleCnt="0"/>
      <dgm:spPr/>
    </dgm:pt>
    <dgm:pt modelId="{C8F557C5-2DF0-40A4-838B-699AE7788608}" type="pres">
      <dgm:prSet presAssocID="{5498B837-8BE2-4503-B58A-639C5C79A254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3B17E072-D0E5-44B0-A15C-062B40F0DAC0}" type="pres">
      <dgm:prSet presAssocID="{5498B837-8BE2-4503-B58A-639C5C79A254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03789C0B-6C9F-4B7D-8C77-E5FBC950511A}" srcId="{4D894564-F423-4587-AC49-ED9B5002CDCD}" destId="{4B272517-11FE-4B83-94D3-DAFE6269E123}" srcOrd="0" destOrd="0" parTransId="{AE17CDC5-DA19-4A96-B40D-5AF969638EB3}" sibTransId="{1E9F6A0A-E9D8-448A-A2B4-B8AB1A413FCF}"/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F5C9C429-497C-457D-951A-431AB3ECFCFA}" srcId="{5498B837-8BE2-4503-B58A-639C5C79A254}" destId="{2E1F8528-9C07-4344-966D-B95DCFB5DC6E}" srcOrd="0" destOrd="0" parTransId="{F02BF7CC-551B-4143-A207-F78CCE5DBB8B}" sibTransId="{B0A1DFC5-83E0-482E-B951-2C4009C3F5AC}"/>
    <dgm:cxn modelId="{59DAFC60-1683-4DFF-AE2C-E6FD77991009}" type="presOf" srcId="{F348C819-0077-466A-B26D-10372DDEA798}" destId="{970327DE-0970-461F-A0D1-EFDB94317639}" srcOrd="0" destOrd="0" presId="urn:microsoft.com/office/officeart/2005/8/layout/chevron2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6DD653-F3E5-4256-9154-0598C3024114}" srcId="{9C026E59-F5E1-4762-9232-A24ED536DD5D}" destId="{F348C819-0077-466A-B26D-10372DDEA798}" srcOrd="0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99B49B8B-A0D6-4685-BEF2-F7FD691FC61C}" type="presOf" srcId="{5498B837-8BE2-4503-B58A-639C5C79A254}" destId="{C8F557C5-2DF0-40A4-838B-699AE7788608}" srcOrd="0" destOrd="0" presId="urn:microsoft.com/office/officeart/2005/8/layout/chevron2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5017388E-39B6-4B4E-9465-D51B6981C12C}" srcId="{F8C47187-8CB9-4E6A-B951-FD0AEB5C8D0A}" destId="{5498B837-8BE2-4503-B58A-639C5C79A254}" srcOrd="4" destOrd="0" parTransId="{C028F322-D292-42F9-B5C6-CA5E98DC1F4D}" sibTransId="{7002C82A-D124-4137-9A1C-F533FCC772C3}"/>
    <dgm:cxn modelId="{445FF592-9CB1-4B9C-86D5-471AC8ACFC25}" srcId="{F8C47187-8CB9-4E6A-B951-FD0AEB5C8D0A}" destId="{4D894564-F423-4587-AC49-ED9B5002CDCD}" srcOrd="3" destOrd="0" parTransId="{E260F729-887A-4018-A06D-3A8EFCD5A377}" sibTransId="{0EC40095-FC59-438A-8235-7E4B5A0E751D}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442DFDB8-CBAF-40A7-8EF5-0F38A750617A}" type="presOf" srcId="{4D894564-F423-4587-AC49-ED9B5002CDCD}" destId="{857C8D03-70A1-485B-ADF6-DB1F331DBE29}" srcOrd="0" destOrd="0" presId="urn:microsoft.com/office/officeart/2005/8/layout/chevron2"/>
    <dgm:cxn modelId="{53447DC2-B84A-4AEB-AEAC-85F7560B6B20}" type="presOf" srcId="{2E1F8528-9C07-4344-966D-B95DCFB5DC6E}" destId="{3B17E072-D0E5-44B0-A15C-062B40F0DAC0}" srcOrd="0" destOrd="0" presId="urn:microsoft.com/office/officeart/2005/8/layout/chevron2"/>
    <dgm:cxn modelId="{F3BC83F3-3333-4FC7-9EC2-AF2F5B57B7E8}" type="presOf" srcId="{4B272517-11FE-4B83-94D3-DAFE6269E123}" destId="{5269FAB1-C2E4-4E4C-9DEF-0C19E912FEA3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  <dgm:cxn modelId="{EB270C39-4A11-4ADC-941D-5618A2753AD0}" type="presParOf" srcId="{B8955D45-1396-483E-8585-78F17027D607}" destId="{4E68F87C-4ABA-432B-9A16-6B0EB9129F3A}" srcOrd="5" destOrd="0" presId="urn:microsoft.com/office/officeart/2005/8/layout/chevron2"/>
    <dgm:cxn modelId="{4CFC78FD-0711-4EB0-ACB1-3B309E62EF1E}" type="presParOf" srcId="{B8955D45-1396-483E-8585-78F17027D607}" destId="{C77F5270-687E-4F34-8760-B5D036CCB65E}" srcOrd="6" destOrd="0" presId="urn:microsoft.com/office/officeart/2005/8/layout/chevron2"/>
    <dgm:cxn modelId="{6A0D6E04-D018-4493-B921-84FE1E4E0C52}" type="presParOf" srcId="{C77F5270-687E-4F34-8760-B5D036CCB65E}" destId="{857C8D03-70A1-485B-ADF6-DB1F331DBE29}" srcOrd="0" destOrd="0" presId="urn:microsoft.com/office/officeart/2005/8/layout/chevron2"/>
    <dgm:cxn modelId="{49257BE7-ECEA-47E2-8E95-31106FD8D0A1}" type="presParOf" srcId="{C77F5270-687E-4F34-8760-B5D036CCB65E}" destId="{5269FAB1-C2E4-4E4C-9DEF-0C19E912FEA3}" srcOrd="1" destOrd="0" presId="urn:microsoft.com/office/officeart/2005/8/layout/chevron2"/>
    <dgm:cxn modelId="{185F81B5-C45A-40FD-B757-16E60F23D31C}" type="presParOf" srcId="{B8955D45-1396-483E-8585-78F17027D607}" destId="{B4799537-A037-4838-8D92-3D238DE079D5}" srcOrd="7" destOrd="0" presId="urn:microsoft.com/office/officeart/2005/8/layout/chevron2"/>
    <dgm:cxn modelId="{B9965B0A-A288-42EC-8434-113279655626}" type="presParOf" srcId="{B8955D45-1396-483E-8585-78F17027D607}" destId="{DAB912CD-FE75-4C2E-B340-850652106B2B}" srcOrd="8" destOrd="0" presId="urn:microsoft.com/office/officeart/2005/8/layout/chevron2"/>
    <dgm:cxn modelId="{8E78999B-E440-475D-B54C-FFE25CFCAE57}" type="presParOf" srcId="{DAB912CD-FE75-4C2E-B340-850652106B2B}" destId="{C8F557C5-2DF0-40A4-838B-699AE7788608}" srcOrd="0" destOrd="0" presId="urn:microsoft.com/office/officeart/2005/8/layout/chevron2"/>
    <dgm:cxn modelId="{8E423A91-6762-404B-BDF8-60F30E6AD98B}" type="presParOf" srcId="{DAB912CD-FE75-4C2E-B340-850652106B2B}" destId="{3B17E072-D0E5-44B0-A15C-062B40F0DA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2200" dirty="0"/>
            <a:t>Час познаний и открытий </a:t>
          </a:r>
          <a:r>
            <a:rPr lang="ru-RU" sz="2200" b="1" dirty="0"/>
            <a:t>«Нам </a:t>
          </a:r>
          <a:r>
            <a:rPr lang="ru-RU" sz="2200" b="1" dirty="0" err="1"/>
            <a:t>кнігу</a:t>
          </a:r>
          <a:r>
            <a:rPr lang="ru-RU" sz="2200" b="1" dirty="0"/>
            <a:t> </a:t>
          </a:r>
          <a:r>
            <a:rPr lang="ru-RU" sz="2200" b="1" dirty="0" err="1"/>
            <a:t>падарыў</a:t>
          </a:r>
          <a:r>
            <a:rPr lang="ru-RU" sz="2200" b="1" dirty="0"/>
            <a:t> </a:t>
          </a:r>
          <a:r>
            <a:rPr lang="ru-RU" sz="2200" b="1" dirty="0" err="1"/>
            <a:t>Скарына</a:t>
          </a:r>
          <a:r>
            <a:rPr lang="ru-RU" sz="2200" b="1" dirty="0"/>
            <a:t>» </a:t>
          </a:r>
          <a:r>
            <a:rPr lang="ru-RU" sz="2200" b="0" i="1" dirty="0"/>
            <a:t>(с</a:t>
          </a:r>
          <a:r>
            <a:rPr lang="ru-RU" sz="2200" i="1" dirty="0"/>
            <a:t>ельская </a:t>
          </a:r>
          <a:r>
            <a:rPr lang="ru-RU" sz="2200" i="1" dirty="0" err="1"/>
            <a:t>аг</a:t>
          </a:r>
          <a:r>
            <a:rPr lang="ru-RU" sz="2200" i="1" dirty="0"/>
            <a:t>. </a:t>
          </a:r>
          <a:r>
            <a:rPr lang="ru-RU" sz="2200" i="1" dirty="0" err="1"/>
            <a:t>Марково</a:t>
          </a:r>
          <a:r>
            <a:rPr lang="ru-RU" sz="2200" i="1" dirty="0"/>
            <a:t>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2200" dirty="0"/>
            <a:t>Игра-путешествие </a:t>
          </a:r>
          <a:r>
            <a:rPr lang="ru-RU" sz="2200" b="1" dirty="0"/>
            <a:t>«Города Беларуси» </a:t>
          </a:r>
          <a:r>
            <a:rPr lang="ru-RU" sz="2200" i="1" dirty="0"/>
            <a:t>(</a:t>
          </a:r>
          <a:r>
            <a:rPr lang="ru-RU" sz="2200" i="1" dirty="0" err="1"/>
            <a:t>Олехновичский</a:t>
          </a:r>
          <a:r>
            <a:rPr lang="ru-RU" sz="2200" i="1" dirty="0"/>
            <a:t> сельский Дом культуры)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1" dirty="0"/>
            <a:t>16.00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sz="2200" dirty="0" err="1"/>
            <a:t>Экочас</a:t>
          </a:r>
          <a:r>
            <a:rPr lang="ru-RU" sz="2200" dirty="0"/>
            <a:t> </a:t>
          </a:r>
          <a:r>
            <a:rPr lang="ru-RU" sz="2200" b="1" dirty="0"/>
            <a:t>«Знакомый и незнакомый мир природы» </a:t>
          </a:r>
          <a:r>
            <a:rPr lang="ru-RU" sz="2200" i="1" dirty="0"/>
            <a:t>(сельская </a:t>
          </a:r>
          <a:r>
            <a:rPr lang="ru-RU" sz="2200" i="1" dirty="0" err="1"/>
            <a:t>бибилиотека</a:t>
          </a:r>
          <a:r>
            <a:rPr lang="ru-RU" sz="2200" i="1" dirty="0"/>
            <a:t> </a:t>
          </a:r>
          <a:r>
            <a:rPr lang="ru-RU" sz="2200" i="1" dirty="0" err="1"/>
            <a:t>аг</a:t>
          </a:r>
          <a:r>
            <a:rPr lang="ru-RU" sz="2200" i="1" dirty="0"/>
            <a:t>. Олехновичи)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0A017F7C-68B2-4D71-970F-9587BBBEAE1E}">
      <dgm:prSet phldrT="[Текст]" custT="1"/>
      <dgm:spPr/>
      <dgm:t>
        <a:bodyPr/>
        <a:lstStyle/>
        <a:p>
          <a:r>
            <a:rPr lang="ru-RU" sz="2200" i="0" dirty="0" err="1"/>
            <a:t>Информминутка</a:t>
          </a:r>
          <a:r>
            <a:rPr lang="ru-RU" sz="2200" i="1" dirty="0"/>
            <a:t> </a:t>
          </a:r>
          <a:r>
            <a:rPr lang="ru-RU" sz="2200" b="1" i="0" dirty="0"/>
            <a:t>«Пять шагов твоего спасения» </a:t>
          </a:r>
          <a:r>
            <a:rPr lang="ru-RU" sz="2200" i="1" dirty="0"/>
            <a:t>(сельская библиотека-клуб д. </a:t>
          </a:r>
          <a:r>
            <a:rPr lang="ru-RU" sz="2200" i="1" dirty="0" err="1"/>
            <a:t>Вязынка</a:t>
          </a:r>
          <a:r>
            <a:rPr lang="ru-RU" sz="2200" i="1" dirty="0"/>
            <a:t>)</a:t>
          </a:r>
        </a:p>
      </dgm:t>
    </dgm:pt>
    <dgm:pt modelId="{49BEC4CE-94AC-46C3-B961-32E4E0542E7B}" type="parTrans" cxnId="{4AC5A548-1709-4FD1-9C74-4DDDA4211BC1}">
      <dgm:prSet/>
      <dgm:spPr/>
      <dgm:t>
        <a:bodyPr/>
        <a:lstStyle/>
        <a:p>
          <a:endParaRPr lang="ru-RU"/>
        </a:p>
      </dgm:t>
    </dgm:pt>
    <dgm:pt modelId="{ACA1382D-0343-4C5F-9918-91DCB2E91492}" type="sibTrans" cxnId="{4AC5A548-1709-4FD1-9C74-4DDDA4211BC1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59DAFC60-1683-4DFF-AE2C-E6FD77991009}" type="presOf" srcId="{F348C819-0077-466A-B26D-10372DDEA798}" destId="{970327DE-0970-461F-A0D1-EFDB94317639}" srcOrd="0" destOrd="0" presId="urn:microsoft.com/office/officeart/2005/8/layout/chevron2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4AC5A548-1709-4FD1-9C74-4DDDA4211BC1}" srcId="{2A18A489-D7F4-4E56-A854-14E6F91EA87A}" destId="{0A017F7C-68B2-4D71-970F-9587BBBEAE1E}" srcOrd="1" destOrd="0" parTransId="{49BEC4CE-94AC-46C3-B961-32E4E0542E7B}" sibTransId="{ACA1382D-0343-4C5F-9918-91DCB2E91492}"/>
    <dgm:cxn modelId="{3A6DD653-F3E5-4256-9154-0598C3024114}" srcId="{9C026E59-F5E1-4762-9232-A24ED536DD5D}" destId="{F348C819-0077-466A-B26D-10372DDEA798}" srcOrd="0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2C99AA78-38F2-4FF5-9166-A41A1E4AEEC0}" type="presOf" srcId="{0A017F7C-68B2-4D71-970F-9587BBBEAE1E}" destId="{348B7249-F26B-4667-BEAB-F8BEA4B953B8}" srcOrd="0" destOrd="1" presId="urn:microsoft.com/office/officeart/2005/8/layout/chevron2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2600" i="0" dirty="0"/>
            <a:t>Викторина</a:t>
          </a:r>
          <a:r>
            <a:rPr lang="ru-RU" sz="2600" i="1" dirty="0"/>
            <a:t> </a:t>
          </a:r>
          <a:r>
            <a:rPr lang="ru-RU" sz="2600" b="1" i="0" dirty="0"/>
            <a:t>«Затоки здорового образа жизни» </a:t>
          </a:r>
          <a:r>
            <a:rPr lang="ru-RU" sz="2600" i="1" dirty="0"/>
            <a:t>(сельская библиотека д. Красное)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14.00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0" dirty="0"/>
            <a:t>15.00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405B7A84-66DC-45C3-B985-68F77B32BAC7}">
      <dgm:prSet/>
      <dgm:spPr/>
      <dgm:t>
        <a:bodyPr/>
        <a:lstStyle/>
        <a:p>
          <a:r>
            <a:rPr lang="ru-RU" i="0" dirty="0"/>
            <a:t>Своя игра </a:t>
          </a:r>
          <a:r>
            <a:rPr lang="ru-RU" b="1" i="0" dirty="0"/>
            <a:t>«Больше знаешь – меньше риск» </a:t>
          </a:r>
          <a:r>
            <a:rPr lang="ru-RU" i="1" dirty="0"/>
            <a:t>(Молодечненская центральная районная библиотека им. </a:t>
          </a:r>
          <a:r>
            <a:rPr lang="ru-RU" i="1" dirty="0" err="1"/>
            <a:t>М.Богдановича</a:t>
          </a:r>
          <a:r>
            <a:rPr lang="ru-RU" i="1" dirty="0"/>
            <a:t>)</a:t>
          </a:r>
        </a:p>
      </dgm:t>
    </dgm:pt>
    <dgm:pt modelId="{AB5EFA9B-72BB-46E2-BE40-D5F4CEFCCFD6}" type="parTrans" cxnId="{0C9F0F13-EDF0-46DA-86EE-B68AAFCC7ADA}">
      <dgm:prSet/>
      <dgm:spPr/>
      <dgm:t>
        <a:bodyPr/>
        <a:lstStyle/>
        <a:p>
          <a:endParaRPr lang="ru-RU"/>
        </a:p>
      </dgm:t>
    </dgm:pt>
    <dgm:pt modelId="{E452387B-EDAF-4F39-8CAD-4DE6384AC5E6}" type="sibTrans" cxnId="{0C9F0F13-EDF0-46DA-86EE-B68AAFCC7ADA}">
      <dgm:prSet/>
      <dgm:spPr/>
      <dgm:t>
        <a:bodyPr/>
        <a:lstStyle/>
        <a:p>
          <a:endParaRPr lang="ru-RU"/>
        </a:p>
      </dgm:t>
    </dgm:pt>
    <dgm:pt modelId="{42D6D050-86D7-43E2-8582-663E2FC66761}">
      <dgm:prSet/>
      <dgm:spPr/>
      <dgm:t>
        <a:bodyPr/>
        <a:lstStyle/>
        <a:p>
          <a:r>
            <a:rPr lang="ru-RU" dirty="0"/>
            <a:t>Конкурс рисунков ко Дню строителя </a:t>
          </a:r>
          <a:r>
            <a:rPr lang="ru-RU" b="1" dirty="0"/>
            <a:t>«Что нам стоит дом построить… А его нарисовать?» </a:t>
          </a:r>
          <a:r>
            <a:rPr lang="ru-RU" i="1" dirty="0"/>
            <a:t>(сельская библиотека             д. </a:t>
          </a:r>
          <a:r>
            <a:rPr lang="ru-RU" i="1" dirty="0" err="1"/>
            <a:t>Турец-Бояры</a:t>
          </a:r>
          <a:r>
            <a:rPr lang="ru-RU" i="1" dirty="0"/>
            <a:t>)</a:t>
          </a:r>
        </a:p>
      </dgm:t>
    </dgm:pt>
    <dgm:pt modelId="{8E6BDFC7-3448-48ED-9ABF-0FE6EEC3BB1A}" type="sibTrans" cxnId="{FB16916A-03DC-42A8-9078-9D31D8B0BA79}">
      <dgm:prSet/>
      <dgm:spPr/>
      <dgm:t>
        <a:bodyPr/>
        <a:lstStyle/>
        <a:p>
          <a:endParaRPr lang="ru-RU"/>
        </a:p>
      </dgm:t>
    </dgm:pt>
    <dgm:pt modelId="{46CED014-A52A-4AB7-91FD-3D4FF131E890}" type="parTrans" cxnId="{FB16916A-03DC-42A8-9078-9D31D8B0BA79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D4A0C03-CFEC-44EA-B189-034A25CB707F}" type="presOf" srcId="{42D6D050-86D7-43E2-8582-663E2FC66761}" destId="{970327DE-0970-461F-A0D1-EFDB94317639}" srcOrd="0" destOrd="0" presId="urn:microsoft.com/office/officeart/2005/8/layout/chevron2"/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0C9F0F13-EDF0-46DA-86EE-B68AAFCC7ADA}" srcId="{2A18A489-D7F4-4E56-A854-14E6F91EA87A}" destId="{405B7A84-66DC-45C3-B985-68F77B32BAC7}" srcOrd="0" destOrd="0" parTransId="{AB5EFA9B-72BB-46E2-BE40-D5F4CEFCCFD6}" sibTransId="{E452387B-EDAF-4F39-8CAD-4DE6384AC5E6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FB16916A-03DC-42A8-9078-9D31D8B0BA79}" srcId="{9C026E59-F5E1-4762-9232-A24ED536DD5D}" destId="{42D6D050-86D7-43E2-8582-663E2FC66761}" srcOrd="0" destOrd="0" parTransId="{46CED014-A52A-4AB7-91FD-3D4FF131E890}" sibTransId="{8E6BDFC7-3448-48ED-9ABF-0FE6EEC3BB1A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9CCC2B7D-B406-41C9-B034-38AFF004C2E5}" type="presOf" srcId="{405B7A84-66DC-45C3-B985-68F77B32BAC7}" destId="{348B7249-F26B-4667-BEAB-F8BEA4B953B8}" srcOrd="0" destOrd="0" presId="urn:microsoft.com/office/officeart/2005/8/layout/chevron2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11.00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1" dirty="0"/>
            <a:t>16.00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i="0" dirty="0"/>
            <a:t>Флешмоб</a:t>
          </a:r>
          <a:r>
            <a:rPr lang="ru-RU" i="1" dirty="0"/>
            <a:t> </a:t>
          </a:r>
          <a:r>
            <a:rPr lang="ru-RU" b="1" i="0" dirty="0"/>
            <a:t>«Непохожи» </a:t>
          </a:r>
          <a:r>
            <a:rPr lang="ru-RU" i="1" dirty="0"/>
            <a:t>(</a:t>
          </a:r>
          <a:r>
            <a:rPr lang="ru-RU" i="1" dirty="0" err="1"/>
            <a:t>Централия</a:t>
          </a:r>
          <a:r>
            <a:rPr lang="ru-RU" i="1" dirty="0"/>
            <a:t> клубная система Молодечненского района)</a:t>
          </a:r>
          <a:endParaRPr lang="ru-RU" sz="2200" i="1" dirty="0"/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A9BA8169-65A3-475B-A2CE-4CD31813D29C}">
      <dgm:prSet/>
      <dgm:spPr/>
      <dgm:t>
        <a:bodyPr/>
        <a:lstStyle/>
        <a:p>
          <a:r>
            <a:rPr lang="ru-RU" b="0" i="0" dirty="0"/>
            <a:t>Интерактивный час </a:t>
          </a:r>
          <a:r>
            <a:rPr lang="ru-RU" b="1" i="0" dirty="0"/>
            <a:t>«Сказочный мир Скандинавии» </a:t>
          </a:r>
          <a:r>
            <a:rPr lang="ru-RU" i="1" dirty="0"/>
            <a:t>(Молодечненская центральная районная библиотека им. </a:t>
          </a:r>
          <a:r>
            <a:rPr lang="ru-RU" i="1" dirty="0" err="1"/>
            <a:t>М.Богдановича</a:t>
          </a:r>
          <a:r>
            <a:rPr lang="ru-RU" i="1" dirty="0"/>
            <a:t>)</a:t>
          </a:r>
        </a:p>
      </dgm:t>
    </dgm:pt>
    <dgm:pt modelId="{B1F88E9A-EEC9-4567-9235-5427E9E17EA6}" type="parTrans" cxnId="{94A9FC96-57FE-4813-9153-F2359FD475C0}">
      <dgm:prSet/>
      <dgm:spPr/>
      <dgm:t>
        <a:bodyPr/>
        <a:lstStyle/>
        <a:p>
          <a:endParaRPr lang="ru-RU"/>
        </a:p>
      </dgm:t>
    </dgm:pt>
    <dgm:pt modelId="{B9FFB05B-0FFC-4C17-85AA-67115609D283}" type="sibTrans" cxnId="{94A9FC96-57FE-4813-9153-F2359FD475C0}">
      <dgm:prSet/>
      <dgm:spPr/>
      <dgm:t>
        <a:bodyPr/>
        <a:lstStyle/>
        <a:p>
          <a:endParaRPr lang="ru-RU"/>
        </a:p>
      </dgm:t>
    </dgm:pt>
    <dgm:pt modelId="{E4F699F4-B2B9-436C-BC11-2114B2969569}">
      <dgm:prSet/>
      <dgm:spPr/>
      <dgm:t>
        <a:bodyPr/>
        <a:lstStyle/>
        <a:p>
          <a:r>
            <a:rPr lang="ru-RU" i="0" dirty="0"/>
            <a:t>Кинолекторий </a:t>
          </a:r>
          <a:r>
            <a:rPr lang="ru-RU" b="1" i="0" dirty="0"/>
            <a:t>«Наркотики и их последствия» </a:t>
          </a:r>
          <a:r>
            <a:rPr lang="ru-RU" i="1" dirty="0"/>
            <a:t>(Раевский сельский Дом культуры)</a:t>
          </a:r>
        </a:p>
      </dgm:t>
    </dgm:pt>
    <dgm:pt modelId="{2172D403-ED45-414E-8758-9571119A4692}" type="parTrans" cxnId="{94F8E6FA-58D9-41F7-9B7C-7EC43D5ED8D6}">
      <dgm:prSet/>
      <dgm:spPr/>
      <dgm:t>
        <a:bodyPr/>
        <a:lstStyle/>
        <a:p>
          <a:endParaRPr lang="ru-RU"/>
        </a:p>
      </dgm:t>
    </dgm:pt>
    <dgm:pt modelId="{4734DB60-0673-4FAA-BD66-4B056010C013}" type="sibTrans" cxnId="{94F8E6FA-58D9-41F7-9B7C-7EC43D5ED8D6}">
      <dgm:prSet/>
      <dgm:spPr/>
      <dgm:t>
        <a:bodyPr/>
        <a:lstStyle/>
        <a:p>
          <a:endParaRPr lang="ru-RU"/>
        </a:p>
      </dgm:t>
    </dgm:pt>
    <dgm:pt modelId="{8766A2A5-54C1-473B-BEF2-AD9DE3158A53}">
      <dgm:prSet/>
      <dgm:spPr/>
      <dgm:t>
        <a:bodyPr/>
        <a:lstStyle/>
        <a:p>
          <a:r>
            <a:rPr lang="ru-RU" dirty="0"/>
            <a:t>Мастер-классы по плетению из соломки </a:t>
          </a:r>
          <a:r>
            <a:rPr lang="ru-RU" b="1" dirty="0"/>
            <a:t>«</a:t>
          </a:r>
          <a:r>
            <a:rPr lang="be-BY" b="1" dirty="0"/>
            <a:t>Саламяныя дзівосы</a:t>
          </a:r>
          <a:r>
            <a:rPr lang="ru-RU" b="1" dirty="0"/>
            <a:t>» </a:t>
          </a:r>
          <a:r>
            <a:rPr lang="ru-RU" i="1" dirty="0"/>
            <a:t>(Молодечненский районный центр ремесел)</a:t>
          </a:r>
        </a:p>
      </dgm:t>
    </dgm:pt>
    <dgm:pt modelId="{D823B691-53F3-48CE-954D-6EB76FB29B9A}" type="parTrans" cxnId="{B359E740-9445-4D29-B69A-777F5A3447F4}">
      <dgm:prSet/>
      <dgm:spPr/>
      <dgm:t>
        <a:bodyPr/>
        <a:lstStyle/>
        <a:p>
          <a:endParaRPr lang="ru-RU"/>
        </a:p>
      </dgm:t>
    </dgm:pt>
    <dgm:pt modelId="{B4B32662-C137-4326-8EA7-2E153C9F46F9}" type="sibTrans" cxnId="{B359E740-9445-4D29-B69A-777F5A3447F4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5DAAB09-8682-4909-9C55-5B2C977374D1}" type="presOf" srcId="{8766A2A5-54C1-473B-BEF2-AD9DE3158A53}" destId="{75D9AB1A-4A0C-4A81-A9BC-16B69667AC06}" srcOrd="0" destOrd="0" presId="urn:microsoft.com/office/officeart/2005/8/layout/chevron2"/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8D81903B-72B9-4BA6-A40D-1908658BE15E}" type="presOf" srcId="{E4F699F4-B2B9-436C-BC11-2114B2969569}" destId="{348B7249-F26B-4667-BEAB-F8BEA4B953B8}" srcOrd="0" destOrd="1" presId="urn:microsoft.com/office/officeart/2005/8/layout/chevron2"/>
    <dgm:cxn modelId="{B359E740-9445-4D29-B69A-777F5A3447F4}" srcId="{EAB7D1AC-71BF-4B0F-952D-2846B112F33A}" destId="{8766A2A5-54C1-473B-BEF2-AD9DE3158A53}" srcOrd="0" destOrd="0" parTransId="{D823B691-53F3-48CE-954D-6EB76FB29B9A}" sibTransId="{B4B32662-C137-4326-8EA7-2E153C9F46F9}"/>
    <dgm:cxn modelId="{59DAFC60-1683-4DFF-AE2C-E6FD77991009}" type="presOf" srcId="{F348C819-0077-466A-B26D-10372DDEA798}" destId="{970327DE-0970-461F-A0D1-EFDB94317639}" srcOrd="0" destOrd="0" presId="urn:microsoft.com/office/officeart/2005/8/layout/chevron2"/>
    <dgm:cxn modelId="{9650D842-6DA5-402A-92A9-D4447576C86C}" type="presOf" srcId="{A9BA8169-65A3-475B-A2CE-4CD31813D29C}" destId="{348B7249-F26B-4667-BEAB-F8BEA4B953B8}" srcOrd="0" destOrd="0" presId="urn:microsoft.com/office/officeart/2005/8/layout/chevron2"/>
    <dgm:cxn modelId="{3A6DD653-F3E5-4256-9154-0598C3024114}" srcId="{9C026E59-F5E1-4762-9232-A24ED536DD5D}" destId="{F348C819-0077-466A-B26D-10372DDEA798}" srcOrd="0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94A9FC96-57FE-4813-9153-F2359FD475C0}" srcId="{2A18A489-D7F4-4E56-A854-14E6F91EA87A}" destId="{A9BA8169-65A3-475B-A2CE-4CD31813D29C}" srcOrd="0" destOrd="0" parTransId="{B1F88E9A-EEC9-4567-9235-5427E9E17EA6}" sibTransId="{B9FFB05B-0FFC-4C17-85AA-67115609D283}"/>
    <dgm:cxn modelId="{94F8E6FA-58D9-41F7-9B7C-7EC43D5ED8D6}" srcId="{2A18A489-D7F4-4E56-A854-14E6F91EA87A}" destId="{E4F699F4-B2B9-436C-BC11-2114B2969569}" srcOrd="1" destOrd="0" parTransId="{2172D403-ED45-414E-8758-9571119A4692}" sibTransId="{4734DB60-0673-4FAA-BD66-4B056010C013}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800" b="0" i="0" dirty="0"/>
            <a:t>Мастер-класс по объемной аппликации из бумаги </a:t>
          </a:r>
          <a:r>
            <a:rPr lang="ru-RU" sz="1800" b="1" i="0" dirty="0"/>
            <a:t>«Фруктовый сад» </a:t>
          </a:r>
          <a:r>
            <a:rPr lang="ru-RU" sz="1800" i="1" dirty="0"/>
            <a:t>(Лебедевский сельский Дом культуры)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800" i="0" dirty="0"/>
            <a:t>Урок безопасности</a:t>
          </a:r>
          <a:r>
            <a:rPr lang="ru-RU" sz="1800" i="1" dirty="0"/>
            <a:t> </a:t>
          </a:r>
          <a:r>
            <a:rPr lang="ru-RU" sz="1800" b="1" i="0" dirty="0"/>
            <a:t>«Самое дорогое, что есть – жизнь!» </a:t>
          </a:r>
          <a:r>
            <a:rPr lang="ru-RU" sz="1800" i="1" dirty="0"/>
            <a:t>(</a:t>
          </a:r>
          <a:r>
            <a:rPr lang="ru-RU" sz="1800" i="1" dirty="0" err="1"/>
            <a:t>Яхимовщинский</a:t>
          </a:r>
          <a:r>
            <a:rPr lang="ru-RU" sz="1800" i="1" dirty="0"/>
            <a:t> сельский Дом культуры)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0" dirty="0"/>
            <a:t>14.00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i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16.00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F2FFFD50-355A-46ED-95A5-A106861F5AA1}">
      <dgm:prSet phldrT="[Текст]" custT="1"/>
      <dgm:spPr/>
      <dgm:t>
        <a:bodyPr/>
        <a:lstStyle/>
        <a:p>
          <a:r>
            <a:rPr lang="ru-RU" sz="1800" i="0" dirty="0"/>
            <a:t>Игровая программа </a:t>
          </a:r>
          <a:r>
            <a:rPr lang="ru-RU" sz="1800" b="1" i="0" dirty="0"/>
            <a:t>«Мы живем в гостях у лета» </a:t>
          </a:r>
          <a:r>
            <a:rPr lang="ru-RU" sz="1800" i="1" dirty="0"/>
            <a:t>(</a:t>
          </a:r>
          <a:r>
            <a:rPr lang="ru-RU" sz="1800" i="1" dirty="0" err="1"/>
            <a:t>Чистинский</a:t>
          </a:r>
          <a:r>
            <a:rPr lang="ru-RU" sz="1800" i="1" dirty="0"/>
            <a:t> сельский Дом культуры)</a:t>
          </a:r>
        </a:p>
      </dgm:t>
    </dgm:pt>
    <dgm:pt modelId="{4DFEF73B-A9CF-49E2-B06B-FEC13CFEE95B}" type="parTrans" cxnId="{4E8F982F-3F82-40A8-9BD6-2EFE38659B92}">
      <dgm:prSet/>
      <dgm:spPr/>
      <dgm:t>
        <a:bodyPr/>
        <a:lstStyle/>
        <a:p>
          <a:endParaRPr lang="ru-RU"/>
        </a:p>
      </dgm:t>
    </dgm:pt>
    <dgm:pt modelId="{45292A81-677C-4F73-BF88-B43C23DF03D4}" type="sibTrans" cxnId="{4E8F982F-3F82-40A8-9BD6-2EFE38659B92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1800" i="0" dirty="0"/>
            <a:t>Развлекательная программа </a:t>
          </a:r>
          <a:r>
            <a:rPr lang="ru-RU" sz="1800" b="1" i="0" dirty="0"/>
            <a:t>«Калейдоскоп веселья» </a:t>
          </a:r>
          <a:r>
            <a:rPr lang="ru-RU" sz="1800" i="1" dirty="0"/>
            <a:t>(Красненский сельский Дом культуры)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628A9DE9-E83E-433F-84E1-C6EDE4098C27}">
      <dgm:prSet phldrT="[Текст]" custT="1"/>
      <dgm:spPr/>
      <dgm:t>
        <a:bodyPr/>
        <a:lstStyle/>
        <a:p>
          <a:r>
            <a:rPr lang="ru-RU" sz="1800" i="0" dirty="0"/>
            <a:t>Урок патриотизма </a:t>
          </a:r>
          <a:r>
            <a:rPr lang="ru-RU" sz="1800" b="1" i="0" dirty="0"/>
            <a:t>«О тех, кто не вернулся» </a:t>
          </a:r>
          <a:r>
            <a:rPr lang="ru-RU" sz="1800" i="1" dirty="0"/>
            <a:t>(</a:t>
          </a:r>
          <a:r>
            <a:rPr lang="ru-RU" sz="1800" i="1" dirty="0" err="1"/>
            <a:t>Хожовский</a:t>
          </a:r>
          <a:r>
            <a:rPr lang="ru-RU" sz="1800" i="1" dirty="0"/>
            <a:t> сельский Дом культуры)</a:t>
          </a:r>
        </a:p>
      </dgm:t>
    </dgm:pt>
    <dgm:pt modelId="{087FD07D-689C-43BF-8FE4-E0AD25C0D512}" type="parTrans" cxnId="{1E16B7F2-03E3-4B80-84BE-7CB067DAF1FC}">
      <dgm:prSet/>
      <dgm:spPr/>
      <dgm:t>
        <a:bodyPr/>
        <a:lstStyle/>
        <a:p>
          <a:endParaRPr lang="ru-RU"/>
        </a:p>
      </dgm:t>
    </dgm:pt>
    <dgm:pt modelId="{88F47AB7-BBEB-4540-A476-33EDB2E8B520}" type="sibTrans" cxnId="{1E16B7F2-03E3-4B80-84BE-7CB067DAF1FC}">
      <dgm:prSet/>
      <dgm:spPr/>
      <dgm:t>
        <a:bodyPr/>
        <a:lstStyle/>
        <a:p>
          <a:endParaRPr lang="ru-RU"/>
        </a:p>
      </dgm:t>
    </dgm:pt>
    <dgm:pt modelId="{0F03AECD-9A9C-4206-9959-F6500AFB8E2B}">
      <dgm:prSet custT="1"/>
      <dgm:spPr/>
      <dgm:t>
        <a:bodyPr/>
        <a:lstStyle/>
        <a:p>
          <a:r>
            <a:rPr lang="ru-RU" sz="1800" i="0" dirty="0"/>
            <a:t>Сюжетно-ролевая программа</a:t>
          </a:r>
          <a:r>
            <a:rPr lang="ru-RU" sz="1800" i="1" dirty="0"/>
            <a:t> </a:t>
          </a:r>
          <a:r>
            <a:rPr lang="ru-RU" sz="1800" b="1" i="0" dirty="0"/>
            <a:t>«Заморочки из волшебной бочки» </a:t>
          </a:r>
          <a:r>
            <a:rPr lang="ru-RU" sz="1800" i="1" dirty="0"/>
            <a:t>(</a:t>
          </a:r>
          <a:r>
            <a:rPr lang="ru-RU" sz="1800" i="1" dirty="0" err="1"/>
            <a:t>Петровщинский</a:t>
          </a:r>
          <a:r>
            <a:rPr lang="ru-RU" sz="1800" i="1" dirty="0"/>
            <a:t> сельский Дом культуры)</a:t>
          </a:r>
        </a:p>
      </dgm:t>
    </dgm:pt>
    <dgm:pt modelId="{E97448F9-49C9-4617-958C-A455F2A59350}" type="parTrans" cxnId="{6FD4CD79-A2EF-4238-B126-FA0134BA004D}">
      <dgm:prSet/>
      <dgm:spPr/>
      <dgm:t>
        <a:bodyPr/>
        <a:lstStyle/>
        <a:p>
          <a:endParaRPr lang="ru-RU"/>
        </a:p>
      </dgm:t>
    </dgm:pt>
    <dgm:pt modelId="{394C1B00-312A-400A-BF61-D45246D430CC}" type="sibTrans" cxnId="{6FD4CD79-A2EF-4238-B126-FA0134BA004D}">
      <dgm:prSet/>
      <dgm:spPr/>
      <dgm:t>
        <a:bodyPr/>
        <a:lstStyle/>
        <a:p>
          <a:endParaRPr lang="ru-RU"/>
        </a:p>
      </dgm:t>
    </dgm:pt>
    <dgm:pt modelId="{D57CF432-C838-48EE-9D6C-55C92F959D8B}">
      <dgm:prSet custT="1"/>
      <dgm:spPr/>
      <dgm:t>
        <a:bodyPr/>
        <a:lstStyle/>
        <a:p>
          <a:r>
            <a:rPr lang="ru-RU" sz="1800" dirty="0"/>
            <a:t>Беседа </a:t>
          </a:r>
          <a:r>
            <a:rPr lang="ru-RU" sz="1800" b="1" dirty="0"/>
            <a:t>«Безопасность в сети интернет» </a:t>
          </a:r>
          <a:r>
            <a:rPr lang="ru-RU" sz="1800" b="0" i="1" dirty="0"/>
            <a:t>(Марковский сельский Дом культуры)</a:t>
          </a:r>
          <a:endParaRPr lang="ru-RU" sz="1800" i="1" dirty="0"/>
        </a:p>
      </dgm:t>
    </dgm:pt>
    <dgm:pt modelId="{64E0C5CB-1E90-4D33-81F3-9DD1E96860DE}" type="parTrans" cxnId="{B63D32B5-FCA0-4820-83B8-F0A452444AC0}">
      <dgm:prSet/>
      <dgm:spPr/>
      <dgm:t>
        <a:bodyPr/>
        <a:lstStyle/>
        <a:p>
          <a:endParaRPr lang="ru-RU"/>
        </a:p>
      </dgm:t>
    </dgm:pt>
    <dgm:pt modelId="{D05B17B8-03E0-4296-B5A0-1C8E27B24556}" type="sibTrans" cxnId="{B63D32B5-FCA0-4820-83B8-F0A452444AC0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4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4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4">
        <dgm:presLayoutVars>
          <dgm:bulletEnabled val="1"/>
        </dgm:presLayoutVars>
      </dgm:prSet>
      <dgm:spPr/>
    </dgm:pt>
    <dgm:pt modelId="{0E214378-DF0D-401E-957E-54C71F7C5624}" type="pres">
      <dgm:prSet presAssocID="{9F26158C-0B0E-40B9-92C9-BE6DE726A80D}" presName="sp" presStyleCnt="0"/>
      <dgm:spPr/>
    </dgm:pt>
    <dgm:pt modelId="{BB42557F-D7A7-4B1C-8BC5-83EA347AFBB5}" type="pres">
      <dgm:prSet presAssocID="{F348C819-0077-466A-B26D-10372DDEA798}" presName="composite" presStyleCnt="0"/>
      <dgm:spPr/>
    </dgm:pt>
    <dgm:pt modelId="{D0910410-7666-492D-9226-912287B7C070}" type="pres">
      <dgm:prSet presAssocID="{F348C819-0077-466A-B26D-10372DDEA798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6E82C40D-7E0A-465A-A85F-20D5D365FED6}" type="pres">
      <dgm:prSet presAssocID="{F348C819-0077-466A-B26D-10372DDEA798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3ADC8A2A-33DC-4E4E-8A6A-FA376810184B}" type="presOf" srcId="{0F03AECD-9A9C-4206-9959-F6500AFB8E2B}" destId="{970327DE-0970-461F-A0D1-EFDB94317639}" srcOrd="0" destOrd="1" presId="urn:microsoft.com/office/officeart/2005/8/layout/chevron2"/>
    <dgm:cxn modelId="{4E8F982F-3F82-40A8-9BD6-2EFE38659B92}" srcId="{EAB7D1AC-71BF-4B0F-952D-2846B112F33A}" destId="{F2FFFD50-355A-46ED-95A5-A106861F5AA1}" srcOrd="1" destOrd="0" parTransId="{4DFEF73B-A9CF-49E2-B06B-FEC13CFEE95B}" sibTransId="{45292A81-677C-4F73-BF88-B43C23DF03D4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6DD653-F3E5-4256-9154-0598C3024114}" srcId="{F8C47187-8CB9-4E6A-B951-FD0AEB5C8D0A}" destId="{F348C819-0077-466A-B26D-10372DDEA798}" srcOrd="3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6FD4CD79-A2EF-4238-B126-FA0134BA004D}" srcId="{9C026E59-F5E1-4762-9232-A24ED536DD5D}" destId="{0F03AECD-9A9C-4206-9959-F6500AFB8E2B}" srcOrd="1" destOrd="0" parTransId="{E97448F9-49C9-4617-958C-A455F2A59350}" sibTransId="{394C1B00-312A-400A-BF61-D45246D430CC}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316F269A-833F-4E6F-A10B-5B7396F07706}" type="presOf" srcId="{D57CF432-C838-48EE-9D6C-55C92F959D8B}" destId="{6E82C40D-7E0A-465A-A85F-20D5D365FED6}" srcOrd="0" destOrd="0" presId="urn:microsoft.com/office/officeart/2005/8/layout/chevron2"/>
    <dgm:cxn modelId="{B63D32B5-FCA0-4820-83B8-F0A452444AC0}" srcId="{F348C819-0077-466A-B26D-10372DDEA798}" destId="{D57CF432-C838-48EE-9D6C-55C92F959D8B}" srcOrd="0" destOrd="0" parTransId="{64E0C5CB-1E90-4D33-81F3-9DD1E96860DE}" sibTransId="{D05B17B8-03E0-4296-B5A0-1C8E27B24556}"/>
    <dgm:cxn modelId="{F8635BBB-9327-4EA2-B986-F2ECA7B27CB6}" type="presOf" srcId="{F348C819-0077-466A-B26D-10372DDEA798}" destId="{D0910410-7666-492D-9226-912287B7C070}" srcOrd="0" destOrd="0" presId="urn:microsoft.com/office/officeart/2005/8/layout/chevron2"/>
    <dgm:cxn modelId="{FC76A8D9-2A7C-4956-9886-2CC0526BA5CA}" type="presOf" srcId="{F2FFFD50-355A-46ED-95A5-A106861F5AA1}" destId="{75D9AB1A-4A0C-4A81-A9BC-16B69667AC06}" srcOrd="0" destOrd="1" presId="urn:microsoft.com/office/officeart/2005/8/layout/chevron2"/>
    <dgm:cxn modelId="{6E8F6FDA-842B-4EA4-BD6A-229F8CA6FA63}" type="presOf" srcId="{628A9DE9-E83E-433F-84E1-C6EDE4098C27}" destId="{348B7249-F26B-4667-BEAB-F8BEA4B953B8}" srcOrd="0" destOrd="1" presId="urn:microsoft.com/office/officeart/2005/8/layout/chevron2"/>
    <dgm:cxn modelId="{1E16B7F2-03E3-4B80-84BE-7CB067DAF1FC}" srcId="{2A18A489-D7F4-4E56-A854-14E6F91EA87A}" destId="{628A9DE9-E83E-433F-84E1-C6EDE4098C27}" srcOrd="1" destOrd="0" parTransId="{087FD07D-689C-43BF-8FE4-E0AD25C0D512}" sibTransId="{88F47AB7-BBEB-4540-A476-33EDB2E8B520}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  <dgm:cxn modelId="{4114DA9C-3F97-4986-8C01-C7E8190DC0E8}" type="presParOf" srcId="{B8955D45-1396-483E-8585-78F17027D607}" destId="{0E214378-DF0D-401E-957E-54C71F7C5624}" srcOrd="5" destOrd="0" presId="urn:microsoft.com/office/officeart/2005/8/layout/chevron2"/>
    <dgm:cxn modelId="{2AE8BE86-D538-469A-B9F9-8B4730F6FC11}" type="presParOf" srcId="{B8955D45-1396-483E-8585-78F17027D607}" destId="{BB42557F-D7A7-4B1C-8BC5-83EA347AFBB5}" srcOrd="6" destOrd="0" presId="urn:microsoft.com/office/officeart/2005/8/layout/chevron2"/>
    <dgm:cxn modelId="{E5EC7B32-4B9A-4E18-8124-DF51D46AA2C5}" type="presParOf" srcId="{BB42557F-D7A7-4B1C-8BC5-83EA347AFBB5}" destId="{D0910410-7666-492D-9226-912287B7C070}" srcOrd="0" destOrd="0" presId="urn:microsoft.com/office/officeart/2005/8/layout/chevron2"/>
    <dgm:cxn modelId="{F059F89F-CD53-47AE-A1E2-1B61FC2D7422}" type="presParOf" srcId="{BB42557F-D7A7-4B1C-8BC5-83EA347AFBB5}" destId="{6E82C40D-7E0A-465A-A85F-20D5D365FED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11.00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800" b="0" i="0" dirty="0"/>
            <a:t>Игра-путешествие к Году исторической памяти </a:t>
          </a:r>
          <a:r>
            <a:rPr lang="ru-RU" sz="1800" b="1" i="0" dirty="0"/>
            <a:t>«</a:t>
          </a:r>
          <a:r>
            <a:rPr lang="ru-RU" sz="1800" b="1" i="0" dirty="0" err="1"/>
            <a:t>Тым</a:t>
          </a:r>
          <a:r>
            <a:rPr lang="ru-RU" sz="1800" b="1" i="0" dirty="0"/>
            <a:t> </a:t>
          </a:r>
          <a:r>
            <a:rPr lang="ru-RU" sz="1800" b="1" i="0" dirty="0" err="1"/>
            <a:t>ганаруся</a:t>
          </a:r>
          <a:r>
            <a:rPr lang="ru-RU" sz="1800" b="1" i="0" dirty="0"/>
            <a:t>, </a:t>
          </a:r>
          <a:r>
            <a:rPr lang="ru-RU" sz="1800" b="1" i="0" dirty="0" err="1"/>
            <a:t>што</a:t>
          </a:r>
          <a:r>
            <a:rPr lang="ru-RU" sz="1800" b="1" i="0" dirty="0"/>
            <a:t> </a:t>
          </a:r>
          <a:r>
            <a:rPr lang="ru-RU" sz="1800" b="1" i="0" dirty="0" err="1"/>
            <a:t>жыву</a:t>
          </a:r>
          <a:r>
            <a:rPr lang="ru-RU" sz="1800" b="1" i="0" dirty="0"/>
            <a:t> у </a:t>
          </a:r>
          <a:r>
            <a:rPr lang="ru-RU" sz="1800" b="1" i="0" dirty="0" err="1"/>
            <a:t>Беларусі</a:t>
          </a:r>
          <a:r>
            <a:rPr lang="ru-RU" sz="1800" b="1" i="0" dirty="0"/>
            <a:t>» </a:t>
          </a:r>
          <a:r>
            <a:rPr lang="ru-RU" sz="1800" i="1" dirty="0"/>
            <a:t>(сельская библиотека д. Красное)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800" i="0" dirty="0"/>
            <a:t>Игровая программа</a:t>
          </a:r>
          <a:r>
            <a:rPr lang="ru-RU" sz="1800" i="1" dirty="0"/>
            <a:t> </a:t>
          </a:r>
          <a:r>
            <a:rPr lang="ru-RU" sz="1800" b="1" i="0" dirty="0"/>
            <a:t>«Карусель веселых игр» </a:t>
          </a:r>
          <a:r>
            <a:rPr lang="ru-RU" sz="1800" i="1" dirty="0"/>
            <a:t>(библиотека семейного чтения «</a:t>
          </a:r>
          <a:r>
            <a:rPr lang="ru-RU" sz="1800" i="1" dirty="0" err="1"/>
            <a:t>Верасок</a:t>
          </a:r>
          <a:r>
            <a:rPr lang="ru-RU" sz="1800" i="1" dirty="0"/>
            <a:t>»)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1" dirty="0"/>
            <a:t>13.00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sz="2200" i="1" dirty="0"/>
            <a:t>14.30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1800" i="0" dirty="0"/>
            <a:t>Диспут </a:t>
          </a:r>
          <a:r>
            <a:rPr lang="ru-RU" sz="1800" b="1" i="0" dirty="0"/>
            <a:t>«Молодежь и закон» </a:t>
          </a:r>
          <a:r>
            <a:rPr lang="ru-RU" sz="1800" i="1" dirty="0"/>
            <a:t>(сельская библиотека </a:t>
          </a:r>
          <a:r>
            <a:rPr lang="ru-RU" sz="1800" i="1" dirty="0" err="1"/>
            <a:t>аг</a:t>
          </a:r>
          <a:r>
            <a:rPr lang="ru-RU" sz="1800" i="1" dirty="0"/>
            <a:t>. </a:t>
          </a:r>
          <a:r>
            <a:rPr lang="ru-RU" sz="1800" i="1" dirty="0" err="1"/>
            <a:t>Хожово</a:t>
          </a:r>
          <a:r>
            <a:rPr lang="ru-RU" sz="1800" i="1" dirty="0"/>
            <a:t>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9C41032A-8CEC-4E47-8D3D-086B6237CF56}">
      <dgm:prSet custT="1"/>
      <dgm:spPr/>
      <dgm:t>
        <a:bodyPr/>
        <a:lstStyle/>
        <a:p>
          <a:r>
            <a:rPr lang="ru-RU" sz="2200" i="1" dirty="0"/>
            <a:t>17.00</a:t>
          </a:r>
        </a:p>
      </dgm:t>
    </dgm:pt>
    <dgm:pt modelId="{463F93D4-1BED-4331-9A57-0561BBEAA712}" type="parTrans" cxnId="{54B49515-0058-4B42-B530-D6E13FF33895}">
      <dgm:prSet/>
      <dgm:spPr/>
      <dgm:t>
        <a:bodyPr/>
        <a:lstStyle/>
        <a:p>
          <a:endParaRPr lang="ru-RU"/>
        </a:p>
      </dgm:t>
    </dgm:pt>
    <dgm:pt modelId="{18181516-FBC6-42AF-ADEB-3A1DA127D334}" type="sibTrans" cxnId="{54B49515-0058-4B42-B530-D6E13FF33895}">
      <dgm:prSet/>
      <dgm:spPr/>
      <dgm:t>
        <a:bodyPr/>
        <a:lstStyle/>
        <a:p>
          <a:endParaRPr lang="ru-RU"/>
        </a:p>
      </dgm:t>
    </dgm:pt>
    <dgm:pt modelId="{628A9DE9-E83E-433F-84E1-C6EDE4098C27}">
      <dgm:prSet phldrT="[Текст]" custT="1"/>
      <dgm:spPr/>
      <dgm:t>
        <a:bodyPr/>
        <a:lstStyle/>
        <a:p>
          <a:r>
            <a:rPr lang="ru-RU" sz="1800" i="0" dirty="0"/>
            <a:t>Экологическое путешествие </a:t>
          </a:r>
          <a:r>
            <a:rPr lang="ru-RU" sz="1800" b="1" i="0" dirty="0"/>
            <a:t>«Лесные дары» </a:t>
          </a:r>
          <a:r>
            <a:rPr lang="ru-RU" sz="1800" i="1" dirty="0"/>
            <a:t>(сельская библиотека </a:t>
          </a:r>
          <a:r>
            <a:rPr lang="ru-RU" sz="1800" i="1" dirty="0" err="1"/>
            <a:t>аг</a:t>
          </a:r>
          <a:r>
            <a:rPr lang="ru-RU" sz="1800" i="1" dirty="0"/>
            <a:t>. </a:t>
          </a:r>
          <a:r>
            <a:rPr lang="ru-RU" sz="1800" i="1" dirty="0" err="1"/>
            <a:t>Марково</a:t>
          </a:r>
          <a:r>
            <a:rPr lang="ru-RU" sz="1800" i="1" dirty="0"/>
            <a:t>)</a:t>
          </a:r>
        </a:p>
      </dgm:t>
    </dgm:pt>
    <dgm:pt modelId="{087FD07D-689C-43BF-8FE4-E0AD25C0D512}" type="parTrans" cxnId="{1E16B7F2-03E3-4B80-84BE-7CB067DAF1FC}">
      <dgm:prSet/>
      <dgm:spPr/>
      <dgm:t>
        <a:bodyPr/>
        <a:lstStyle/>
        <a:p>
          <a:endParaRPr lang="ru-RU"/>
        </a:p>
      </dgm:t>
    </dgm:pt>
    <dgm:pt modelId="{88F47AB7-BBEB-4540-A476-33EDB2E8B520}" type="sibTrans" cxnId="{1E16B7F2-03E3-4B80-84BE-7CB067DAF1FC}">
      <dgm:prSet/>
      <dgm:spPr/>
      <dgm:t>
        <a:bodyPr/>
        <a:lstStyle/>
        <a:p>
          <a:endParaRPr lang="ru-RU"/>
        </a:p>
      </dgm:t>
    </dgm:pt>
    <dgm:pt modelId="{0F03AECD-9A9C-4206-9959-F6500AFB8E2B}">
      <dgm:prSet custT="1"/>
      <dgm:spPr/>
      <dgm:t>
        <a:bodyPr/>
        <a:lstStyle/>
        <a:p>
          <a:r>
            <a:rPr lang="ru-RU" sz="1800" i="0" dirty="0"/>
            <a:t>Электронная викторина </a:t>
          </a:r>
          <a:r>
            <a:rPr lang="ru-RU" sz="1800" b="1" i="0" dirty="0"/>
            <a:t>«Поколение </a:t>
          </a:r>
          <a:r>
            <a:rPr lang="en-US" sz="1800" b="1" i="0" dirty="0" err="1"/>
            <a:t>TikTok</a:t>
          </a:r>
          <a:r>
            <a:rPr lang="ru-RU" sz="1800" b="1" i="0" dirty="0"/>
            <a:t>» </a:t>
          </a:r>
          <a:r>
            <a:rPr lang="ru-RU" sz="1800" i="1" dirty="0"/>
            <a:t>(Березинский сельский Дом культуры)</a:t>
          </a:r>
        </a:p>
      </dgm:t>
    </dgm:pt>
    <dgm:pt modelId="{E97448F9-49C9-4617-958C-A455F2A59350}" type="parTrans" cxnId="{6FD4CD79-A2EF-4238-B126-FA0134BA004D}">
      <dgm:prSet/>
      <dgm:spPr/>
      <dgm:t>
        <a:bodyPr/>
        <a:lstStyle/>
        <a:p>
          <a:endParaRPr lang="ru-RU"/>
        </a:p>
      </dgm:t>
    </dgm:pt>
    <dgm:pt modelId="{394C1B00-312A-400A-BF61-D45246D430CC}" type="sibTrans" cxnId="{6FD4CD79-A2EF-4238-B126-FA0134BA004D}">
      <dgm:prSet/>
      <dgm:spPr/>
      <dgm:t>
        <a:bodyPr/>
        <a:lstStyle/>
        <a:p>
          <a:endParaRPr lang="ru-RU"/>
        </a:p>
      </dgm:t>
    </dgm:pt>
    <dgm:pt modelId="{D57CF432-C838-48EE-9D6C-55C92F959D8B}">
      <dgm:prSet custT="1"/>
      <dgm:spPr/>
      <dgm:t>
        <a:bodyPr/>
        <a:lstStyle/>
        <a:p>
          <a:r>
            <a:rPr lang="ru-RU" sz="1800" dirty="0"/>
            <a:t>Игра </a:t>
          </a:r>
          <a:r>
            <a:rPr lang="ru-RU" sz="1800" b="1" dirty="0"/>
            <a:t>«Библиотечное варенье» </a:t>
          </a:r>
          <a:r>
            <a:rPr lang="ru-RU" sz="1800" i="1" dirty="0"/>
            <a:t>(сельская библиотека </a:t>
          </a:r>
          <a:r>
            <a:rPr lang="ru-RU" sz="1800" i="1" dirty="0" err="1"/>
            <a:t>аг</a:t>
          </a:r>
          <a:r>
            <a:rPr lang="ru-RU" sz="1800" i="1" dirty="0"/>
            <a:t>. </a:t>
          </a:r>
          <a:r>
            <a:rPr lang="ru-RU" sz="1800" i="1" dirty="0" err="1"/>
            <a:t>Видевщина</a:t>
          </a:r>
          <a:r>
            <a:rPr lang="ru-RU" sz="1800" i="1" dirty="0"/>
            <a:t>)</a:t>
          </a:r>
        </a:p>
      </dgm:t>
    </dgm:pt>
    <dgm:pt modelId="{64E0C5CB-1E90-4D33-81F3-9DD1E96860DE}" type="parTrans" cxnId="{B63D32B5-FCA0-4820-83B8-F0A452444AC0}">
      <dgm:prSet/>
      <dgm:spPr/>
      <dgm:t>
        <a:bodyPr/>
        <a:lstStyle/>
        <a:p>
          <a:endParaRPr lang="ru-RU"/>
        </a:p>
      </dgm:t>
    </dgm:pt>
    <dgm:pt modelId="{D05B17B8-03E0-4296-B5A0-1C8E27B24556}" type="sibTrans" cxnId="{B63D32B5-FCA0-4820-83B8-F0A452444AC0}">
      <dgm:prSet/>
      <dgm:spPr/>
      <dgm:t>
        <a:bodyPr/>
        <a:lstStyle/>
        <a:p>
          <a:endParaRPr lang="ru-RU"/>
        </a:p>
      </dgm:t>
    </dgm:pt>
    <dgm:pt modelId="{C1CF90B2-04BB-426B-BCF2-8BE6AAA8E076}">
      <dgm:prSet custT="1"/>
      <dgm:spPr/>
      <dgm:t>
        <a:bodyPr/>
        <a:lstStyle/>
        <a:p>
          <a:r>
            <a:rPr lang="ru-RU" sz="1800" dirty="0"/>
            <a:t>Информационный час </a:t>
          </a:r>
          <a:r>
            <a:rPr lang="ru-RU" sz="1800" b="1" dirty="0"/>
            <a:t>«Подросток – правовая зона» </a:t>
          </a:r>
          <a:r>
            <a:rPr lang="ru-RU" sz="1800" b="0" i="1" dirty="0"/>
            <a:t>(</a:t>
          </a:r>
          <a:r>
            <a:rPr lang="ru-RU" sz="1800" b="0" i="1" dirty="0" err="1"/>
            <a:t>Видевщинский</a:t>
          </a:r>
          <a:r>
            <a:rPr lang="ru-RU" sz="1800" b="0" i="1" dirty="0"/>
            <a:t> сельский Дом культуры)</a:t>
          </a:r>
        </a:p>
      </dgm:t>
    </dgm:pt>
    <dgm:pt modelId="{918E4A5E-A986-476C-946B-A7FF8911B57C}" type="parTrans" cxnId="{8AD3AA62-27D9-47CA-BCC9-EB9C22E1760F}">
      <dgm:prSet/>
      <dgm:spPr/>
      <dgm:t>
        <a:bodyPr/>
        <a:lstStyle/>
        <a:p>
          <a:endParaRPr lang="ru-RU"/>
        </a:p>
      </dgm:t>
    </dgm:pt>
    <dgm:pt modelId="{521D962C-28FC-4F26-ABB9-AE8C963D34FA}" type="sibTrans" cxnId="{8AD3AA62-27D9-47CA-BCC9-EB9C22E1760F}">
      <dgm:prSet/>
      <dgm:spPr/>
      <dgm:t>
        <a:bodyPr/>
        <a:lstStyle/>
        <a:p>
          <a:endParaRPr lang="ru-RU"/>
        </a:p>
      </dgm:t>
    </dgm:pt>
    <dgm:pt modelId="{BCD25F09-F820-48F5-B941-833B679319C4}">
      <dgm:prSet custT="1"/>
      <dgm:spPr/>
      <dgm:t>
        <a:bodyPr/>
        <a:lstStyle/>
        <a:p>
          <a:r>
            <a:rPr lang="ru-RU" sz="1800" i="0" dirty="0"/>
            <a:t>Игровой интерактив </a:t>
          </a:r>
          <a:r>
            <a:rPr lang="ru-RU" sz="1800" b="1" i="0" dirty="0"/>
            <a:t>«Летние забеги» </a:t>
          </a:r>
          <a:r>
            <a:rPr lang="ru-RU" sz="1800" i="1" dirty="0"/>
            <a:t>(Дворец культуры г. Молодечно)</a:t>
          </a:r>
        </a:p>
      </dgm:t>
    </dgm:pt>
    <dgm:pt modelId="{3D9BB183-1D50-4362-8F57-B1BECC6251C9}" type="parTrans" cxnId="{5CBBB95D-D7B1-4E7F-BE71-A50199D28459}">
      <dgm:prSet/>
      <dgm:spPr/>
    </dgm:pt>
    <dgm:pt modelId="{85234957-EC3E-4CBB-9544-C2B45BBD5E2B}" type="sibTrans" cxnId="{5CBBB95D-D7B1-4E7F-BE71-A50199D28459}">
      <dgm:prSet/>
      <dgm:spPr/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5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5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5">
        <dgm:presLayoutVars>
          <dgm:bulletEnabled val="1"/>
        </dgm:presLayoutVars>
      </dgm:prSet>
      <dgm:spPr/>
    </dgm:pt>
    <dgm:pt modelId="{0E214378-DF0D-401E-957E-54C71F7C5624}" type="pres">
      <dgm:prSet presAssocID="{9F26158C-0B0E-40B9-92C9-BE6DE726A80D}" presName="sp" presStyleCnt="0"/>
      <dgm:spPr/>
    </dgm:pt>
    <dgm:pt modelId="{BB42557F-D7A7-4B1C-8BC5-83EA347AFBB5}" type="pres">
      <dgm:prSet presAssocID="{F348C819-0077-466A-B26D-10372DDEA798}" presName="composite" presStyleCnt="0"/>
      <dgm:spPr/>
    </dgm:pt>
    <dgm:pt modelId="{D0910410-7666-492D-9226-912287B7C070}" type="pres">
      <dgm:prSet presAssocID="{F348C819-0077-466A-B26D-10372DDEA79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6E82C40D-7E0A-465A-A85F-20D5D365FED6}" type="pres">
      <dgm:prSet presAssocID="{F348C819-0077-466A-B26D-10372DDEA798}" presName="descendantText" presStyleLbl="alignAcc1" presStyleIdx="3" presStyleCnt="5">
        <dgm:presLayoutVars>
          <dgm:bulletEnabled val="1"/>
        </dgm:presLayoutVars>
      </dgm:prSet>
      <dgm:spPr/>
    </dgm:pt>
    <dgm:pt modelId="{39D7BDEA-30A4-439F-8AE4-345681A5DE53}" type="pres">
      <dgm:prSet presAssocID="{40C86FEE-C313-4D06-9ACB-D32DAB9A2308}" presName="sp" presStyleCnt="0"/>
      <dgm:spPr/>
    </dgm:pt>
    <dgm:pt modelId="{D5A1C572-45CF-461C-AF72-3AE249634D35}" type="pres">
      <dgm:prSet presAssocID="{9C41032A-8CEC-4E47-8D3D-086B6237CF56}" presName="composite" presStyleCnt="0"/>
      <dgm:spPr/>
    </dgm:pt>
    <dgm:pt modelId="{5A532795-BFDD-46FA-A940-FF073F8594D8}" type="pres">
      <dgm:prSet presAssocID="{9C41032A-8CEC-4E47-8D3D-086B6237CF5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020D626-1601-4B73-80C4-D0B864F12005}" type="pres">
      <dgm:prSet presAssocID="{9C41032A-8CEC-4E47-8D3D-086B6237CF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54B49515-0058-4B42-B530-D6E13FF33895}" srcId="{F8C47187-8CB9-4E6A-B951-FD0AEB5C8D0A}" destId="{9C41032A-8CEC-4E47-8D3D-086B6237CF56}" srcOrd="4" destOrd="0" parTransId="{463F93D4-1BED-4331-9A57-0561BBEAA712}" sibTransId="{18181516-FBC6-42AF-ADEB-3A1DA127D334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3ADC8A2A-33DC-4E4E-8A6A-FA376810184B}" type="presOf" srcId="{0F03AECD-9A9C-4206-9959-F6500AFB8E2B}" destId="{970327DE-0970-461F-A0D1-EFDB94317639}" srcOrd="0" destOrd="1" presId="urn:microsoft.com/office/officeart/2005/8/layout/chevron2"/>
    <dgm:cxn modelId="{5CBBB95D-D7B1-4E7F-BE71-A50199D28459}" srcId="{F348C819-0077-466A-B26D-10372DDEA798}" destId="{BCD25F09-F820-48F5-B941-833B679319C4}" srcOrd="1" destOrd="0" parTransId="{3D9BB183-1D50-4362-8F57-B1BECC6251C9}" sibTransId="{85234957-EC3E-4CBB-9544-C2B45BBD5E2B}"/>
    <dgm:cxn modelId="{8AD3AA62-27D9-47CA-BCC9-EB9C22E1760F}" srcId="{9C41032A-8CEC-4E47-8D3D-086B6237CF56}" destId="{C1CF90B2-04BB-426B-BCF2-8BE6AAA8E076}" srcOrd="0" destOrd="0" parTransId="{918E4A5E-A986-476C-946B-A7FF8911B57C}" sibTransId="{521D962C-28FC-4F26-ABB9-AE8C963D34FA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6DD653-F3E5-4256-9154-0598C3024114}" srcId="{F8C47187-8CB9-4E6A-B951-FD0AEB5C8D0A}" destId="{F348C819-0077-466A-B26D-10372DDEA798}" srcOrd="3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8753B176-89DB-4BC1-9551-1E722E855694}" type="presOf" srcId="{9C41032A-8CEC-4E47-8D3D-086B6237CF56}" destId="{5A532795-BFDD-46FA-A940-FF073F8594D8}" srcOrd="0" destOrd="0" presId="urn:microsoft.com/office/officeart/2005/8/layout/chevron2"/>
    <dgm:cxn modelId="{6FD4CD79-A2EF-4238-B126-FA0134BA004D}" srcId="{9C026E59-F5E1-4762-9232-A24ED536DD5D}" destId="{0F03AECD-9A9C-4206-9959-F6500AFB8E2B}" srcOrd="1" destOrd="0" parTransId="{E97448F9-49C9-4617-958C-A455F2A59350}" sibTransId="{394C1B00-312A-400A-BF61-D45246D430CC}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316F269A-833F-4E6F-A10B-5B7396F07706}" type="presOf" srcId="{D57CF432-C838-48EE-9D6C-55C92F959D8B}" destId="{6E82C40D-7E0A-465A-A85F-20D5D365FED6}" srcOrd="0" destOrd="0" presId="urn:microsoft.com/office/officeart/2005/8/layout/chevron2"/>
    <dgm:cxn modelId="{B63D32B5-FCA0-4820-83B8-F0A452444AC0}" srcId="{F348C819-0077-466A-B26D-10372DDEA798}" destId="{D57CF432-C838-48EE-9D6C-55C92F959D8B}" srcOrd="0" destOrd="0" parTransId="{64E0C5CB-1E90-4D33-81F3-9DD1E96860DE}" sibTransId="{D05B17B8-03E0-4296-B5A0-1C8E27B24556}"/>
    <dgm:cxn modelId="{BB5487BA-1E2C-4BBB-83B9-BFE92AE02006}" type="presOf" srcId="{BCD25F09-F820-48F5-B941-833B679319C4}" destId="{6E82C40D-7E0A-465A-A85F-20D5D365FED6}" srcOrd="0" destOrd="1" presId="urn:microsoft.com/office/officeart/2005/8/layout/chevron2"/>
    <dgm:cxn modelId="{F8635BBB-9327-4EA2-B986-F2ECA7B27CB6}" type="presOf" srcId="{F348C819-0077-466A-B26D-10372DDEA798}" destId="{D0910410-7666-492D-9226-912287B7C070}" srcOrd="0" destOrd="0" presId="urn:microsoft.com/office/officeart/2005/8/layout/chevron2"/>
    <dgm:cxn modelId="{3F388FC6-DCD3-4E98-8AD3-7B4116745E51}" type="presOf" srcId="{C1CF90B2-04BB-426B-BCF2-8BE6AAA8E076}" destId="{A020D626-1601-4B73-80C4-D0B864F12005}" srcOrd="0" destOrd="0" presId="urn:microsoft.com/office/officeart/2005/8/layout/chevron2"/>
    <dgm:cxn modelId="{6E8F6FDA-842B-4EA4-BD6A-229F8CA6FA63}" type="presOf" srcId="{628A9DE9-E83E-433F-84E1-C6EDE4098C27}" destId="{348B7249-F26B-4667-BEAB-F8BEA4B953B8}" srcOrd="0" destOrd="1" presId="urn:microsoft.com/office/officeart/2005/8/layout/chevron2"/>
    <dgm:cxn modelId="{1E16B7F2-03E3-4B80-84BE-7CB067DAF1FC}" srcId="{2A18A489-D7F4-4E56-A854-14E6F91EA87A}" destId="{628A9DE9-E83E-433F-84E1-C6EDE4098C27}" srcOrd="1" destOrd="0" parTransId="{087FD07D-689C-43BF-8FE4-E0AD25C0D512}" sibTransId="{88F47AB7-BBEB-4540-A476-33EDB2E8B520}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  <dgm:cxn modelId="{4114DA9C-3F97-4986-8C01-C7E8190DC0E8}" type="presParOf" srcId="{B8955D45-1396-483E-8585-78F17027D607}" destId="{0E214378-DF0D-401E-957E-54C71F7C5624}" srcOrd="5" destOrd="0" presId="urn:microsoft.com/office/officeart/2005/8/layout/chevron2"/>
    <dgm:cxn modelId="{2AE8BE86-D538-469A-B9F9-8B4730F6FC11}" type="presParOf" srcId="{B8955D45-1396-483E-8585-78F17027D607}" destId="{BB42557F-D7A7-4B1C-8BC5-83EA347AFBB5}" srcOrd="6" destOrd="0" presId="urn:microsoft.com/office/officeart/2005/8/layout/chevron2"/>
    <dgm:cxn modelId="{E5EC7B32-4B9A-4E18-8124-DF51D46AA2C5}" type="presParOf" srcId="{BB42557F-D7A7-4B1C-8BC5-83EA347AFBB5}" destId="{D0910410-7666-492D-9226-912287B7C070}" srcOrd="0" destOrd="0" presId="urn:microsoft.com/office/officeart/2005/8/layout/chevron2"/>
    <dgm:cxn modelId="{F059F89F-CD53-47AE-A1E2-1B61FC2D7422}" type="presParOf" srcId="{BB42557F-D7A7-4B1C-8BC5-83EA347AFBB5}" destId="{6E82C40D-7E0A-465A-A85F-20D5D365FED6}" srcOrd="1" destOrd="0" presId="urn:microsoft.com/office/officeart/2005/8/layout/chevron2"/>
    <dgm:cxn modelId="{303C1966-F3B9-4DF3-AAB7-DDF63125E4E0}" type="presParOf" srcId="{B8955D45-1396-483E-8585-78F17027D607}" destId="{39D7BDEA-30A4-439F-8AE4-345681A5DE53}" srcOrd="7" destOrd="0" presId="urn:microsoft.com/office/officeart/2005/8/layout/chevron2"/>
    <dgm:cxn modelId="{1879104B-8590-4E8F-99D7-8DB23011C30D}" type="presParOf" srcId="{B8955D45-1396-483E-8585-78F17027D607}" destId="{D5A1C572-45CF-461C-AF72-3AE249634D35}" srcOrd="8" destOrd="0" presId="urn:microsoft.com/office/officeart/2005/8/layout/chevron2"/>
    <dgm:cxn modelId="{758500A3-1501-4F01-B23D-8AD088F959E6}" type="presParOf" srcId="{D5A1C572-45CF-461C-AF72-3AE249634D35}" destId="{5A532795-BFDD-46FA-A940-FF073F8594D8}" srcOrd="0" destOrd="0" presId="urn:microsoft.com/office/officeart/2005/8/layout/chevron2"/>
    <dgm:cxn modelId="{46FB4B37-EB41-499F-A98A-008E02704DF6}" type="presParOf" srcId="{D5A1C572-45CF-461C-AF72-3AE249634D35}" destId="{A020D626-1601-4B73-80C4-D0B864F120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11.00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800" b="0" i="0" dirty="0"/>
            <a:t>Квест </a:t>
          </a:r>
          <a:r>
            <a:rPr lang="ru-RU" sz="1800" b="1" i="0" dirty="0"/>
            <a:t>«По дорогам сказок» </a:t>
          </a:r>
          <a:r>
            <a:rPr lang="ru-RU" sz="1800" i="1" dirty="0"/>
            <a:t>(Лебедевский сельский Дом культуры)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800" i="0" dirty="0"/>
            <a:t>Эко-круиз</a:t>
          </a:r>
          <a:r>
            <a:rPr lang="ru-RU" sz="1800" i="1" dirty="0"/>
            <a:t> </a:t>
          </a:r>
          <a:r>
            <a:rPr lang="ru-RU" sz="1800" b="1" i="0" dirty="0"/>
            <a:t>«Заповедные места родного края» </a:t>
          </a:r>
          <a:r>
            <a:rPr lang="ru-RU" sz="1800" i="1" dirty="0"/>
            <a:t>(городская библиотека-филиал № 1)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1" dirty="0"/>
            <a:t>13.00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sz="2200" i="1" dirty="0"/>
            <a:t>14.00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1800" i="0" dirty="0"/>
            <a:t>Познавательно-игровая программа </a:t>
          </a:r>
          <a:r>
            <a:rPr lang="ru-RU" sz="1800" b="1" i="0" dirty="0"/>
            <a:t>«По страницам Красной книги» </a:t>
          </a:r>
          <a:r>
            <a:rPr lang="ru-RU" sz="1800" i="1" dirty="0"/>
            <a:t>(Красненский сельский Дом культуры)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9C41032A-8CEC-4E47-8D3D-086B6237CF56}">
      <dgm:prSet custT="1"/>
      <dgm:spPr/>
      <dgm:t>
        <a:bodyPr/>
        <a:lstStyle/>
        <a:p>
          <a:r>
            <a:rPr lang="ru-RU" sz="2200" i="1" dirty="0"/>
            <a:t>17.00</a:t>
          </a:r>
        </a:p>
      </dgm:t>
    </dgm:pt>
    <dgm:pt modelId="{463F93D4-1BED-4331-9A57-0561BBEAA712}" type="parTrans" cxnId="{54B49515-0058-4B42-B530-D6E13FF33895}">
      <dgm:prSet/>
      <dgm:spPr/>
      <dgm:t>
        <a:bodyPr/>
        <a:lstStyle/>
        <a:p>
          <a:endParaRPr lang="ru-RU"/>
        </a:p>
      </dgm:t>
    </dgm:pt>
    <dgm:pt modelId="{18181516-FBC6-42AF-ADEB-3A1DA127D334}" type="sibTrans" cxnId="{54B49515-0058-4B42-B530-D6E13FF33895}">
      <dgm:prSet/>
      <dgm:spPr/>
      <dgm:t>
        <a:bodyPr/>
        <a:lstStyle/>
        <a:p>
          <a:endParaRPr lang="ru-RU"/>
        </a:p>
      </dgm:t>
    </dgm:pt>
    <dgm:pt modelId="{628A9DE9-E83E-433F-84E1-C6EDE4098C27}">
      <dgm:prSet phldrT="[Текст]" custT="1"/>
      <dgm:spPr/>
      <dgm:t>
        <a:bodyPr/>
        <a:lstStyle/>
        <a:p>
          <a:r>
            <a:rPr lang="ru-RU" sz="1800" i="0" dirty="0"/>
            <a:t>Мастер-класс по изготовлению буклетов по </a:t>
          </a:r>
          <a:r>
            <a:rPr lang="ru-RU" sz="1800" i="0" dirty="0" err="1"/>
            <a:t>аг</a:t>
          </a:r>
          <a:r>
            <a:rPr lang="ru-RU" sz="1800" i="0" dirty="0"/>
            <a:t>. </a:t>
          </a:r>
          <a:r>
            <a:rPr lang="ru-RU" sz="1800" i="0" dirty="0" err="1"/>
            <a:t>Граничи</a:t>
          </a:r>
          <a:r>
            <a:rPr lang="ru-RU" sz="1800" i="0" dirty="0"/>
            <a:t> </a:t>
          </a:r>
          <a:r>
            <a:rPr lang="ru-RU" sz="1800" b="1" i="0" dirty="0"/>
            <a:t>«Уголок мой родной, сердцу милый» </a:t>
          </a:r>
          <a:r>
            <a:rPr lang="ru-RU" sz="1800" i="1" dirty="0"/>
            <a:t>(сельская интегрированная библиотека </a:t>
          </a:r>
          <a:r>
            <a:rPr lang="ru-RU" sz="1800" i="1" dirty="0" err="1"/>
            <a:t>аг</a:t>
          </a:r>
          <a:r>
            <a:rPr lang="ru-RU" sz="1800" i="1" dirty="0"/>
            <a:t>. </a:t>
          </a:r>
          <a:r>
            <a:rPr lang="ru-RU" sz="1800" i="1" dirty="0" err="1"/>
            <a:t>Граничи</a:t>
          </a:r>
          <a:r>
            <a:rPr lang="ru-RU" sz="1800" i="1" dirty="0"/>
            <a:t>)</a:t>
          </a:r>
        </a:p>
      </dgm:t>
    </dgm:pt>
    <dgm:pt modelId="{087FD07D-689C-43BF-8FE4-E0AD25C0D512}" type="parTrans" cxnId="{1E16B7F2-03E3-4B80-84BE-7CB067DAF1FC}">
      <dgm:prSet/>
      <dgm:spPr/>
      <dgm:t>
        <a:bodyPr/>
        <a:lstStyle/>
        <a:p>
          <a:endParaRPr lang="ru-RU"/>
        </a:p>
      </dgm:t>
    </dgm:pt>
    <dgm:pt modelId="{88F47AB7-BBEB-4540-A476-33EDB2E8B520}" type="sibTrans" cxnId="{1E16B7F2-03E3-4B80-84BE-7CB067DAF1FC}">
      <dgm:prSet/>
      <dgm:spPr/>
      <dgm:t>
        <a:bodyPr/>
        <a:lstStyle/>
        <a:p>
          <a:endParaRPr lang="ru-RU"/>
        </a:p>
      </dgm:t>
    </dgm:pt>
    <dgm:pt modelId="{D57CF432-C838-48EE-9D6C-55C92F959D8B}">
      <dgm:prSet custT="1"/>
      <dgm:spPr/>
      <dgm:t>
        <a:bodyPr/>
        <a:lstStyle/>
        <a:p>
          <a:r>
            <a:rPr lang="ru-RU" sz="1800" dirty="0"/>
            <a:t>Яблочные посиделки </a:t>
          </a:r>
          <a:r>
            <a:rPr lang="ru-RU" sz="1800" b="1" dirty="0"/>
            <a:t>«Яблочный спас добро припас» </a:t>
          </a:r>
          <a:r>
            <a:rPr lang="ru-RU" sz="1800" i="1" dirty="0"/>
            <a:t>(</a:t>
          </a:r>
          <a:r>
            <a:rPr lang="ru-RU" sz="1800" i="1" dirty="0" err="1"/>
            <a:t>горпоселковая</a:t>
          </a:r>
          <a:r>
            <a:rPr lang="ru-RU" sz="1800" i="1" dirty="0"/>
            <a:t> библиотека-филиал </a:t>
          </a:r>
          <a:r>
            <a:rPr lang="ru-RU" sz="1800" i="1" dirty="0" err="1"/>
            <a:t>г.п</a:t>
          </a:r>
          <a:r>
            <a:rPr lang="ru-RU" sz="1800" i="1" dirty="0"/>
            <a:t>. Радошковичи)</a:t>
          </a:r>
        </a:p>
      </dgm:t>
    </dgm:pt>
    <dgm:pt modelId="{64E0C5CB-1E90-4D33-81F3-9DD1E96860DE}" type="parTrans" cxnId="{B63D32B5-FCA0-4820-83B8-F0A452444AC0}">
      <dgm:prSet/>
      <dgm:spPr/>
      <dgm:t>
        <a:bodyPr/>
        <a:lstStyle/>
        <a:p>
          <a:endParaRPr lang="ru-RU"/>
        </a:p>
      </dgm:t>
    </dgm:pt>
    <dgm:pt modelId="{D05B17B8-03E0-4296-B5A0-1C8E27B24556}" type="sibTrans" cxnId="{B63D32B5-FCA0-4820-83B8-F0A452444AC0}">
      <dgm:prSet/>
      <dgm:spPr/>
      <dgm:t>
        <a:bodyPr/>
        <a:lstStyle/>
        <a:p>
          <a:endParaRPr lang="ru-RU"/>
        </a:p>
      </dgm:t>
    </dgm:pt>
    <dgm:pt modelId="{C1CF90B2-04BB-426B-BCF2-8BE6AAA8E076}">
      <dgm:prSet custT="1"/>
      <dgm:spPr/>
      <dgm:t>
        <a:bodyPr/>
        <a:lstStyle/>
        <a:p>
          <a:r>
            <a:rPr lang="ru-RU" sz="1800" dirty="0"/>
            <a:t>Час духовности </a:t>
          </a:r>
          <a:r>
            <a:rPr lang="ru-RU" sz="1800" b="1" dirty="0"/>
            <a:t>«Да не погаснет в душах свет» </a:t>
          </a:r>
          <a:r>
            <a:rPr lang="ru-RU" sz="1800" b="0" i="1" dirty="0"/>
            <a:t>(сельская библиотека </a:t>
          </a:r>
          <a:r>
            <a:rPr lang="ru-RU" sz="1800" b="0" i="1" dirty="0" err="1"/>
            <a:t>аг</a:t>
          </a:r>
          <a:r>
            <a:rPr lang="ru-RU" sz="1800" b="0" i="1" dirty="0"/>
            <a:t>. Березинское)</a:t>
          </a:r>
        </a:p>
      </dgm:t>
    </dgm:pt>
    <dgm:pt modelId="{918E4A5E-A986-476C-946B-A7FF8911B57C}" type="parTrans" cxnId="{8AD3AA62-27D9-47CA-BCC9-EB9C22E1760F}">
      <dgm:prSet/>
      <dgm:spPr/>
      <dgm:t>
        <a:bodyPr/>
        <a:lstStyle/>
        <a:p>
          <a:endParaRPr lang="ru-RU"/>
        </a:p>
      </dgm:t>
    </dgm:pt>
    <dgm:pt modelId="{521D962C-28FC-4F26-ABB9-AE8C963D34FA}" type="sibTrans" cxnId="{8AD3AA62-27D9-47CA-BCC9-EB9C22E1760F}">
      <dgm:prSet/>
      <dgm:spPr/>
      <dgm:t>
        <a:bodyPr/>
        <a:lstStyle/>
        <a:p>
          <a:endParaRPr lang="ru-RU"/>
        </a:p>
      </dgm:t>
    </dgm:pt>
    <dgm:pt modelId="{89BF27E1-0D55-4D2D-BFE9-62C5979400AB}">
      <dgm:prSet custT="1"/>
      <dgm:spPr/>
      <dgm:t>
        <a:bodyPr/>
        <a:lstStyle/>
        <a:p>
          <a:r>
            <a:rPr lang="ru-RU" sz="1800" b="0" i="0" dirty="0"/>
            <a:t>Развлекательная программа </a:t>
          </a:r>
          <a:r>
            <a:rPr lang="ru-RU" sz="1800" b="1" i="0" dirty="0"/>
            <a:t>«Музыкальная викторина» </a:t>
          </a:r>
          <a:r>
            <a:rPr lang="ru-RU" sz="1800" b="0" i="1" dirty="0"/>
            <a:t>(</a:t>
          </a:r>
          <a:r>
            <a:rPr lang="ru-RU" sz="1800" b="0" i="1" dirty="0" err="1"/>
            <a:t>Видевщинский</a:t>
          </a:r>
          <a:r>
            <a:rPr lang="ru-RU" sz="1800" b="0" i="1" dirty="0"/>
            <a:t> сельский Дом культуры)</a:t>
          </a:r>
        </a:p>
      </dgm:t>
    </dgm:pt>
    <dgm:pt modelId="{179D93E2-66FB-48C1-92D9-B5899ACDAC18}" type="parTrans" cxnId="{A29336E4-62AD-49FF-947D-77CA46525416}">
      <dgm:prSet/>
      <dgm:spPr/>
      <dgm:t>
        <a:bodyPr/>
        <a:lstStyle/>
        <a:p>
          <a:endParaRPr lang="ru-RU"/>
        </a:p>
      </dgm:t>
    </dgm:pt>
    <dgm:pt modelId="{D4474FA8-2CE5-4340-88A2-5529F0C596C9}" type="sibTrans" cxnId="{A29336E4-62AD-49FF-947D-77CA46525416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5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5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5">
        <dgm:presLayoutVars>
          <dgm:bulletEnabled val="1"/>
        </dgm:presLayoutVars>
      </dgm:prSet>
      <dgm:spPr/>
    </dgm:pt>
    <dgm:pt modelId="{0E214378-DF0D-401E-957E-54C71F7C5624}" type="pres">
      <dgm:prSet presAssocID="{9F26158C-0B0E-40B9-92C9-BE6DE726A80D}" presName="sp" presStyleCnt="0"/>
      <dgm:spPr/>
    </dgm:pt>
    <dgm:pt modelId="{BB42557F-D7A7-4B1C-8BC5-83EA347AFBB5}" type="pres">
      <dgm:prSet presAssocID="{F348C819-0077-466A-B26D-10372DDEA798}" presName="composite" presStyleCnt="0"/>
      <dgm:spPr/>
    </dgm:pt>
    <dgm:pt modelId="{D0910410-7666-492D-9226-912287B7C070}" type="pres">
      <dgm:prSet presAssocID="{F348C819-0077-466A-B26D-10372DDEA79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6E82C40D-7E0A-465A-A85F-20D5D365FED6}" type="pres">
      <dgm:prSet presAssocID="{F348C819-0077-466A-B26D-10372DDEA798}" presName="descendantText" presStyleLbl="alignAcc1" presStyleIdx="3" presStyleCnt="5">
        <dgm:presLayoutVars>
          <dgm:bulletEnabled val="1"/>
        </dgm:presLayoutVars>
      </dgm:prSet>
      <dgm:spPr/>
    </dgm:pt>
    <dgm:pt modelId="{39D7BDEA-30A4-439F-8AE4-345681A5DE53}" type="pres">
      <dgm:prSet presAssocID="{40C86FEE-C313-4D06-9ACB-D32DAB9A2308}" presName="sp" presStyleCnt="0"/>
      <dgm:spPr/>
    </dgm:pt>
    <dgm:pt modelId="{D5A1C572-45CF-461C-AF72-3AE249634D35}" type="pres">
      <dgm:prSet presAssocID="{9C41032A-8CEC-4E47-8D3D-086B6237CF56}" presName="composite" presStyleCnt="0"/>
      <dgm:spPr/>
    </dgm:pt>
    <dgm:pt modelId="{5A532795-BFDD-46FA-A940-FF073F8594D8}" type="pres">
      <dgm:prSet presAssocID="{9C41032A-8CEC-4E47-8D3D-086B6237CF5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020D626-1601-4B73-80C4-D0B864F12005}" type="pres">
      <dgm:prSet presAssocID="{9C41032A-8CEC-4E47-8D3D-086B6237CF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54B49515-0058-4B42-B530-D6E13FF33895}" srcId="{F8C47187-8CB9-4E6A-B951-FD0AEB5C8D0A}" destId="{9C41032A-8CEC-4E47-8D3D-086B6237CF56}" srcOrd="4" destOrd="0" parTransId="{463F93D4-1BED-4331-9A57-0561BBEAA712}" sibTransId="{18181516-FBC6-42AF-ADEB-3A1DA127D334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8AD3AA62-27D9-47CA-BCC9-EB9C22E1760F}" srcId="{9C41032A-8CEC-4E47-8D3D-086B6237CF56}" destId="{C1CF90B2-04BB-426B-BCF2-8BE6AAA8E076}" srcOrd="0" destOrd="0" parTransId="{918E4A5E-A986-476C-946B-A7FF8911B57C}" sibTransId="{521D962C-28FC-4F26-ABB9-AE8C963D34FA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6DD653-F3E5-4256-9154-0598C3024114}" srcId="{F8C47187-8CB9-4E6A-B951-FD0AEB5C8D0A}" destId="{F348C819-0077-466A-B26D-10372DDEA798}" srcOrd="3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8753B176-89DB-4BC1-9551-1E722E855694}" type="presOf" srcId="{9C41032A-8CEC-4E47-8D3D-086B6237CF56}" destId="{5A532795-BFDD-46FA-A940-FF073F8594D8}" srcOrd="0" destOrd="0" presId="urn:microsoft.com/office/officeart/2005/8/layout/chevron2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316F269A-833F-4E6F-A10B-5B7396F07706}" type="presOf" srcId="{D57CF432-C838-48EE-9D6C-55C92F959D8B}" destId="{6E82C40D-7E0A-465A-A85F-20D5D365FED6}" srcOrd="0" destOrd="0" presId="urn:microsoft.com/office/officeart/2005/8/layout/chevron2"/>
    <dgm:cxn modelId="{B63D32B5-FCA0-4820-83B8-F0A452444AC0}" srcId="{F348C819-0077-466A-B26D-10372DDEA798}" destId="{D57CF432-C838-48EE-9D6C-55C92F959D8B}" srcOrd="0" destOrd="0" parTransId="{64E0C5CB-1E90-4D33-81F3-9DD1E96860DE}" sibTransId="{D05B17B8-03E0-4296-B5A0-1C8E27B24556}"/>
    <dgm:cxn modelId="{F8635BBB-9327-4EA2-B986-F2ECA7B27CB6}" type="presOf" srcId="{F348C819-0077-466A-B26D-10372DDEA798}" destId="{D0910410-7666-492D-9226-912287B7C070}" srcOrd="0" destOrd="0" presId="urn:microsoft.com/office/officeart/2005/8/layout/chevron2"/>
    <dgm:cxn modelId="{2787D9C2-8C5C-4835-AC79-3679A3423B50}" type="presOf" srcId="{89BF27E1-0D55-4D2D-BFE9-62C5979400AB}" destId="{A020D626-1601-4B73-80C4-D0B864F12005}" srcOrd="0" destOrd="1" presId="urn:microsoft.com/office/officeart/2005/8/layout/chevron2"/>
    <dgm:cxn modelId="{3F388FC6-DCD3-4E98-8AD3-7B4116745E51}" type="presOf" srcId="{C1CF90B2-04BB-426B-BCF2-8BE6AAA8E076}" destId="{A020D626-1601-4B73-80C4-D0B864F12005}" srcOrd="0" destOrd="0" presId="urn:microsoft.com/office/officeart/2005/8/layout/chevron2"/>
    <dgm:cxn modelId="{6E8F6FDA-842B-4EA4-BD6A-229F8CA6FA63}" type="presOf" srcId="{628A9DE9-E83E-433F-84E1-C6EDE4098C27}" destId="{348B7249-F26B-4667-BEAB-F8BEA4B953B8}" srcOrd="0" destOrd="1" presId="urn:microsoft.com/office/officeart/2005/8/layout/chevron2"/>
    <dgm:cxn modelId="{A29336E4-62AD-49FF-947D-77CA46525416}" srcId="{9C41032A-8CEC-4E47-8D3D-086B6237CF56}" destId="{89BF27E1-0D55-4D2D-BFE9-62C5979400AB}" srcOrd="1" destOrd="0" parTransId="{179D93E2-66FB-48C1-92D9-B5899ACDAC18}" sibTransId="{D4474FA8-2CE5-4340-88A2-5529F0C596C9}"/>
    <dgm:cxn modelId="{1E16B7F2-03E3-4B80-84BE-7CB067DAF1FC}" srcId="{2A18A489-D7F4-4E56-A854-14E6F91EA87A}" destId="{628A9DE9-E83E-433F-84E1-C6EDE4098C27}" srcOrd="1" destOrd="0" parTransId="{087FD07D-689C-43BF-8FE4-E0AD25C0D512}" sibTransId="{88F47AB7-BBEB-4540-A476-33EDB2E8B520}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  <dgm:cxn modelId="{4114DA9C-3F97-4986-8C01-C7E8190DC0E8}" type="presParOf" srcId="{B8955D45-1396-483E-8585-78F17027D607}" destId="{0E214378-DF0D-401E-957E-54C71F7C5624}" srcOrd="5" destOrd="0" presId="urn:microsoft.com/office/officeart/2005/8/layout/chevron2"/>
    <dgm:cxn modelId="{2AE8BE86-D538-469A-B9F9-8B4730F6FC11}" type="presParOf" srcId="{B8955D45-1396-483E-8585-78F17027D607}" destId="{BB42557F-D7A7-4B1C-8BC5-83EA347AFBB5}" srcOrd="6" destOrd="0" presId="urn:microsoft.com/office/officeart/2005/8/layout/chevron2"/>
    <dgm:cxn modelId="{E5EC7B32-4B9A-4E18-8124-DF51D46AA2C5}" type="presParOf" srcId="{BB42557F-D7A7-4B1C-8BC5-83EA347AFBB5}" destId="{D0910410-7666-492D-9226-912287B7C070}" srcOrd="0" destOrd="0" presId="urn:microsoft.com/office/officeart/2005/8/layout/chevron2"/>
    <dgm:cxn modelId="{F059F89F-CD53-47AE-A1E2-1B61FC2D7422}" type="presParOf" srcId="{BB42557F-D7A7-4B1C-8BC5-83EA347AFBB5}" destId="{6E82C40D-7E0A-465A-A85F-20D5D365FED6}" srcOrd="1" destOrd="0" presId="urn:microsoft.com/office/officeart/2005/8/layout/chevron2"/>
    <dgm:cxn modelId="{303C1966-F3B9-4DF3-AAB7-DDF63125E4E0}" type="presParOf" srcId="{B8955D45-1396-483E-8585-78F17027D607}" destId="{39D7BDEA-30A4-439F-8AE4-345681A5DE53}" srcOrd="7" destOrd="0" presId="urn:microsoft.com/office/officeart/2005/8/layout/chevron2"/>
    <dgm:cxn modelId="{1879104B-8590-4E8F-99D7-8DB23011C30D}" type="presParOf" srcId="{B8955D45-1396-483E-8585-78F17027D607}" destId="{D5A1C572-45CF-461C-AF72-3AE249634D35}" srcOrd="8" destOrd="0" presId="urn:microsoft.com/office/officeart/2005/8/layout/chevron2"/>
    <dgm:cxn modelId="{758500A3-1501-4F01-B23D-8AD088F959E6}" type="presParOf" srcId="{D5A1C572-45CF-461C-AF72-3AE249634D35}" destId="{5A532795-BFDD-46FA-A940-FF073F8594D8}" srcOrd="0" destOrd="0" presId="urn:microsoft.com/office/officeart/2005/8/layout/chevron2"/>
    <dgm:cxn modelId="{46FB4B37-EB41-499F-A98A-008E02704DF6}" type="presParOf" srcId="{D5A1C572-45CF-461C-AF72-3AE249634D35}" destId="{A020D626-1601-4B73-80C4-D0B864F120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11.00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/>
      <dgm:spPr/>
      <dgm:t>
        <a:bodyPr/>
        <a:lstStyle/>
        <a:p>
          <a:r>
            <a:rPr lang="ru-RU" dirty="0"/>
            <a:t>Интерактивная выставка одной книги к 105-летию </a:t>
          </a:r>
          <a:r>
            <a:rPr lang="ru-RU" dirty="0" err="1"/>
            <a:t>Я.Бриля</a:t>
          </a:r>
          <a:r>
            <a:rPr lang="ru-RU" dirty="0"/>
            <a:t> </a:t>
          </a:r>
          <a:r>
            <a:rPr lang="ru-RU" b="1" dirty="0"/>
            <a:t>«</a:t>
          </a:r>
          <a:r>
            <a:rPr lang="ru-RU" b="1" dirty="0" err="1"/>
            <a:t>Кніга</a:t>
          </a:r>
          <a:r>
            <a:rPr lang="ru-RU" b="1" dirty="0"/>
            <a:t> </a:t>
          </a:r>
          <a:r>
            <a:rPr lang="ru-RU" b="1" dirty="0" err="1"/>
            <a:t>адной</a:t>
          </a:r>
          <a:r>
            <a:rPr lang="ru-RU" b="1" dirty="0"/>
            <a:t> </a:t>
          </a:r>
          <a:r>
            <a:rPr lang="ru-RU" b="1" dirty="0" err="1"/>
            <a:t>маладосці</a:t>
          </a:r>
          <a:r>
            <a:rPr lang="ru-RU" b="1" dirty="0"/>
            <a:t>» </a:t>
          </a:r>
          <a:r>
            <a:rPr lang="ru-RU" i="1" dirty="0"/>
            <a:t>(</a:t>
          </a:r>
          <a:r>
            <a:rPr lang="ru-RU" i="1" dirty="0" err="1"/>
            <a:t>горпоселковая</a:t>
          </a:r>
          <a:r>
            <a:rPr lang="ru-RU" i="1" dirty="0"/>
            <a:t> библиотека-филиал </a:t>
          </a:r>
          <a:r>
            <a:rPr lang="ru-RU" i="1" dirty="0" err="1"/>
            <a:t>г.п</a:t>
          </a:r>
          <a:r>
            <a:rPr lang="ru-RU" i="1" dirty="0"/>
            <a:t>. Радошковичи)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15.00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72A4826D-A719-4872-8BDF-1CE083C7ACD2}">
      <dgm:prSet phldrT="[Текст]"/>
      <dgm:spPr/>
      <dgm:t>
        <a:bodyPr/>
        <a:lstStyle/>
        <a:p>
          <a:r>
            <a:rPr lang="ru-RU" dirty="0"/>
            <a:t>Квест </a:t>
          </a:r>
          <a:r>
            <a:rPr lang="ru-RU" b="1" dirty="0"/>
            <a:t>«</a:t>
          </a:r>
          <a:r>
            <a:rPr lang="en-US" b="1" dirty="0"/>
            <a:t>Just Dance</a:t>
          </a:r>
          <a:r>
            <a:rPr lang="ru-RU" b="1" dirty="0"/>
            <a:t>»</a:t>
          </a:r>
          <a:r>
            <a:rPr lang="ru-RU" dirty="0"/>
            <a:t> </a:t>
          </a:r>
          <a:r>
            <a:rPr lang="ru-RU" i="1" dirty="0"/>
            <a:t>(ГУК «Централизованная клубная система Молодечненского района»)</a:t>
          </a:r>
        </a:p>
      </dgm:t>
    </dgm:pt>
    <dgm:pt modelId="{F908E2C1-AAA6-42B7-9242-D420AA6CF826}" type="parTrans" cxnId="{A065BD9A-6B86-4080-AF1B-645C04286ED9}">
      <dgm:prSet/>
      <dgm:spPr/>
      <dgm:t>
        <a:bodyPr/>
        <a:lstStyle/>
        <a:p>
          <a:endParaRPr lang="ru-RU"/>
        </a:p>
      </dgm:t>
    </dgm:pt>
    <dgm:pt modelId="{598EDEC6-35F0-4075-809D-DA8984A352C3}" type="sibTrans" cxnId="{A065BD9A-6B86-4080-AF1B-645C04286ED9}">
      <dgm:prSet/>
      <dgm:spPr/>
      <dgm:t>
        <a:bodyPr/>
        <a:lstStyle/>
        <a:p>
          <a:endParaRPr lang="ru-RU"/>
        </a:p>
      </dgm:t>
    </dgm:pt>
    <dgm:pt modelId="{5BFB38C9-B41C-49D4-8A21-8C38B50E3413}">
      <dgm:prSet phldrT="[Текст]"/>
      <dgm:spPr/>
      <dgm:t>
        <a:bodyPr/>
        <a:lstStyle/>
        <a:p>
          <a:r>
            <a:rPr lang="ru-RU" dirty="0"/>
            <a:t>16.00</a:t>
          </a:r>
        </a:p>
      </dgm:t>
    </dgm:pt>
    <dgm:pt modelId="{CE049D52-F592-4AB5-BCA0-58C6A0476928}" type="parTrans" cxnId="{B0A635BF-951A-42FF-8C9C-1DBC359B0970}">
      <dgm:prSet/>
      <dgm:spPr/>
      <dgm:t>
        <a:bodyPr/>
        <a:lstStyle/>
        <a:p>
          <a:endParaRPr lang="ru-RU"/>
        </a:p>
      </dgm:t>
    </dgm:pt>
    <dgm:pt modelId="{30DB47D5-68CB-4FA5-B7CD-D11C4D771C59}" type="sibTrans" cxnId="{B0A635BF-951A-42FF-8C9C-1DBC359B0970}">
      <dgm:prSet/>
      <dgm:spPr/>
      <dgm:t>
        <a:bodyPr/>
        <a:lstStyle/>
        <a:p>
          <a:endParaRPr lang="ru-RU"/>
        </a:p>
      </dgm:t>
    </dgm:pt>
    <dgm:pt modelId="{1C0BB4BD-E833-4608-A53C-746F294DF671}">
      <dgm:prSet phldrT="[Текст]"/>
      <dgm:spPr/>
      <dgm:t>
        <a:bodyPr/>
        <a:lstStyle/>
        <a:p>
          <a:r>
            <a:rPr lang="ru-RU" dirty="0"/>
            <a:t>Интеллектуальная игра </a:t>
          </a:r>
          <a:r>
            <a:rPr lang="ru-RU" b="1" dirty="0"/>
            <a:t>«Мысли вслух» </a:t>
          </a:r>
          <a:r>
            <a:rPr lang="ru-RU" i="1" dirty="0"/>
            <a:t>(</a:t>
          </a:r>
          <a:r>
            <a:rPr lang="ru-RU" i="1" dirty="0" err="1"/>
            <a:t>Хожовский</a:t>
          </a:r>
          <a:r>
            <a:rPr lang="ru-RU" i="1" dirty="0"/>
            <a:t> сельский Дом культуры)</a:t>
          </a:r>
          <a:endParaRPr lang="ru-RU" dirty="0"/>
        </a:p>
      </dgm:t>
    </dgm:pt>
    <dgm:pt modelId="{66E99820-76DF-4917-B6BB-899E73AB4369}" type="parTrans" cxnId="{90BC23E0-79F6-4B98-AD41-EE00E20E36C8}">
      <dgm:prSet/>
      <dgm:spPr/>
      <dgm:t>
        <a:bodyPr/>
        <a:lstStyle/>
        <a:p>
          <a:endParaRPr lang="ru-RU"/>
        </a:p>
      </dgm:t>
    </dgm:pt>
    <dgm:pt modelId="{610A3960-8E8A-4AEF-914B-9F081D2D0E8E}" type="sibTrans" cxnId="{90BC23E0-79F6-4B98-AD41-EE00E20E36C8}">
      <dgm:prSet/>
      <dgm:spPr/>
      <dgm:t>
        <a:bodyPr/>
        <a:lstStyle/>
        <a:p>
          <a:endParaRPr lang="ru-RU"/>
        </a:p>
      </dgm:t>
    </dgm:pt>
    <dgm:pt modelId="{C28A1849-9A86-43BE-95C5-25EB437BE8C3}">
      <dgm:prSet phldrT="[Текст]"/>
      <dgm:spPr/>
      <dgm:t>
        <a:bodyPr/>
        <a:lstStyle/>
        <a:p>
          <a:r>
            <a:rPr lang="ru-RU" dirty="0"/>
            <a:t>17.00</a:t>
          </a:r>
        </a:p>
      </dgm:t>
    </dgm:pt>
    <dgm:pt modelId="{AB1E05F9-6882-4E1D-B6D1-446B3E2BD261}" type="parTrans" cxnId="{BEB885DE-96DD-48D1-BCBE-4E46D5D004AF}">
      <dgm:prSet/>
      <dgm:spPr/>
    </dgm:pt>
    <dgm:pt modelId="{503CC08E-674B-4507-ABFE-11E58ABF1E46}" type="sibTrans" cxnId="{BEB885DE-96DD-48D1-BCBE-4E46D5D004AF}">
      <dgm:prSet/>
      <dgm:spPr/>
    </dgm:pt>
    <dgm:pt modelId="{15699717-4CC6-4819-BC11-8790A9A156F2}">
      <dgm:prSet/>
      <dgm:spPr/>
      <dgm:t>
        <a:bodyPr/>
        <a:lstStyle/>
        <a:p>
          <a:r>
            <a:rPr lang="ru-RU" dirty="0"/>
            <a:t>Детская дискотека </a:t>
          </a:r>
          <a:r>
            <a:rPr lang="ru-RU" b="1" dirty="0"/>
            <a:t>«Танцуй и веселись» </a:t>
          </a:r>
          <a:r>
            <a:rPr lang="ru-RU" b="0" i="1" dirty="0"/>
            <a:t>(</a:t>
          </a:r>
          <a:r>
            <a:rPr lang="ru-RU" b="0" i="1" dirty="0" err="1"/>
            <a:t>Селевский</a:t>
          </a:r>
          <a:r>
            <a:rPr lang="ru-RU" b="0" i="1" dirty="0"/>
            <a:t> сельский Дом культуры)</a:t>
          </a:r>
          <a:endParaRPr lang="ru-RU" dirty="0"/>
        </a:p>
      </dgm:t>
    </dgm:pt>
    <dgm:pt modelId="{93FB11CB-8713-4E34-8F66-3379D8A0B23F}" type="parTrans" cxnId="{83738002-F793-4C20-B71C-8E2A068375E1}">
      <dgm:prSet/>
      <dgm:spPr/>
    </dgm:pt>
    <dgm:pt modelId="{72653286-B93E-48AB-8D16-8C260C37E319}" type="sibTrans" cxnId="{83738002-F793-4C20-B71C-8E2A068375E1}">
      <dgm:prSet/>
      <dgm:spPr/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4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4">
        <dgm:presLayoutVars>
          <dgm:bulletEnabled val="1"/>
        </dgm:presLayoutVars>
      </dgm:prSet>
      <dgm:spPr/>
    </dgm:pt>
    <dgm:pt modelId="{9346FB74-3A43-4002-A204-70C43B473CB4}" type="pres">
      <dgm:prSet presAssocID="{791AF116-4BB5-4821-8BE2-FB6417A543C0}" presName="sp" presStyleCnt="0"/>
      <dgm:spPr/>
    </dgm:pt>
    <dgm:pt modelId="{9B99AD49-7A18-4262-8F14-5F5FAD29BC53}" type="pres">
      <dgm:prSet presAssocID="{5BFB38C9-B41C-49D4-8A21-8C38B50E3413}" presName="composite" presStyleCnt="0"/>
      <dgm:spPr/>
    </dgm:pt>
    <dgm:pt modelId="{9F18298F-6ECA-4141-87C3-5379BDF4BC0F}" type="pres">
      <dgm:prSet presAssocID="{5BFB38C9-B41C-49D4-8A21-8C38B50E3413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714D18A-B110-4A6E-A43F-45C6D1D099DB}" type="pres">
      <dgm:prSet presAssocID="{5BFB38C9-B41C-49D4-8A21-8C38B50E3413}" presName="descendantText" presStyleLbl="alignAcc1" presStyleIdx="2" presStyleCnt="4">
        <dgm:presLayoutVars>
          <dgm:bulletEnabled val="1"/>
        </dgm:presLayoutVars>
      </dgm:prSet>
      <dgm:spPr/>
    </dgm:pt>
    <dgm:pt modelId="{91B007E3-2215-467B-95BF-380A2055E37E}" type="pres">
      <dgm:prSet presAssocID="{30DB47D5-68CB-4FA5-B7CD-D11C4D771C59}" presName="sp" presStyleCnt="0"/>
      <dgm:spPr/>
    </dgm:pt>
    <dgm:pt modelId="{00CDBE22-70F6-426E-BB7C-FAC6ACECE48B}" type="pres">
      <dgm:prSet presAssocID="{C28A1849-9A86-43BE-95C5-25EB437BE8C3}" presName="composite" presStyleCnt="0"/>
      <dgm:spPr/>
    </dgm:pt>
    <dgm:pt modelId="{2A929445-C23B-4BC4-A697-0FD56ED09BA0}" type="pres">
      <dgm:prSet presAssocID="{C28A1849-9A86-43BE-95C5-25EB437BE8C3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D472DAAF-DDAE-430D-BE53-E1563896E024}" type="pres">
      <dgm:prSet presAssocID="{C28A1849-9A86-43BE-95C5-25EB437BE8C3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3738002-F793-4C20-B71C-8E2A068375E1}" srcId="{C28A1849-9A86-43BE-95C5-25EB437BE8C3}" destId="{15699717-4CC6-4819-BC11-8790A9A156F2}" srcOrd="0" destOrd="0" parTransId="{93FB11CB-8713-4E34-8F66-3379D8A0B23F}" sibTransId="{72653286-B93E-48AB-8D16-8C260C37E319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A21F904A-ECDE-4C3F-8CBB-DD5073087A91}" type="presOf" srcId="{15699717-4CC6-4819-BC11-8790A9A156F2}" destId="{D472DAAF-DDAE-430D-BE53-E1563896E024}" srcOrd="0" destOrd="0" presId="urn:microsoft.com/office/officeart/2005/8/layout/chevron2"/>
    <dgm:cxn modelId="{18ED2A6F-1DC4-44AE-ADF4-5239621D1ADC}" type="presOf" srcId="{C28A1849-9A86-43BE-95C5-25EB437BE8C3}" destId="{2A929445-C23B-4BC4-A697-0FD56ED09BA0}" srcOrd="0" destOrd="0" presId="urn:microsoft.com/office/officeart/2005/8/layout/chevron2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A32D068D-036F-41CE-A6DC-91192D8F6AC1}" type="presOf" srcId="{5BFB38C9-B41C-49D4-8A21-8C38B50E3413}" destId="{9F18298F-6ECA-4141-87C3-5379BDF4BC0F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A065BD9A-6B86-4080-AF1B-645C04286ED9}" srcId="{2A18A489-D7F4-4E56-A854-14E6F91EA87A}" destId="{72A4826D-A719-4872-8BDF-1CE083C7ACD2}" srcOrd="0" destOrd="0" parTransId="{F908E2C1-AAA6-42B7-9242-D420AA6CF826}" sibTransId="{598EDEC6-35F0-4075-809D-DA8984A352C3}"/>
    <dgm:cxn modelId="{B0A635BF-951A-42FF-8C9C-1DBC359B0970}" srcId="{F8C47187-8CB9-4E6A-B951-FD0AEB5C8D0A}" destId="{5BFB38C9-B41C-49D4-8A21-8C38B50E3413}" srcOrd="2" destOrd="0" parTransId="{CE049D52-F592-4AB5-BCA0-58C6A0476928}" sibTransId="{30DB47D5-68CB-4FA5-B7CD-D11C4D771C59}"/>
    <dgm:cxn modelId="{BEB885DE-96DD-48D1-BCBE-4E46D5D004AF}" srcId="{F8C47187-8CB9-4E6A-B951-FD0AEB5C8D0A}" destId="{C28A1849-9A86-43BE-95C5-25EB437BE8C3}" srcOrd="3" destOrd="0" parTransId="{AB1E05F9-6882-4E1D-B6D1-446B3E2BD261}" sibTransId="{503CC08E-674B-4507-ABFE-11E58ABF1E46}"/>
    <dgm:cxn modelId="{90BC23E0-79F6-4B98-AD41-EE00E20E36C8}" srcId="{5BFB38C9-B41C-49D4-8A21-8C38B50E3413}" destId="{1C0BB4BD-E833-4608-A53C-746F294DF671}" srcOrd="0" destOrd="0" parTransId="{66E99820-76DF-4917-B6BB-899E73AB4369}" sibTransId="{610A3960-8E8A-4AEF-914B-9F081D2D0E8E}"/>
    <dgm:cxn modelId="{F01A8FF3-D3E7-4377-A7C4-7913D964593C}" type="presOf" srcId="{72A4826D-A719-4872-8BDF-1CE083C7ACD2}" destId="{348B7249-F26B-4667-BEAB-F8BEA4B953B8}" srcOrd="0" destOrd="0" presId="urn:microsoft.com/office/officeart/2005/8/layout/chevron2"/>
    <dgm:cxn modelId="{9060C2FA-B66C-4AD9-B915-E4215E7DC497}" type="presOf" srcId="{1C0BB4BD-E833-4608-A53C-746F294DF671}" destId="{0714D18A-B110-4A6E-A43F-45C6D1D099DB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24CC4A1D-0F0A-400E-97D9-4F611479D2D8}" type="presParOf" srcId="{B8955D45-1396-483E-8585-78F17027D607}" destId="{9346FB74-3A43-4002-A204-70C43B473CB4}" srcOrd="3" destOrd="0" presId="urn:microsoft.com/office/officeart/2005/8/layout/chevron2"/>
    <dgm:cxn modelId="{91A1F934-8FB9-421E-9AD3-9D58D6780C9A}" type="presParOf" srcId="{B8955D45-1396-483E-8585-78F17027D607}" destId="{9B99AD49-7A18-4262-8F14-5F5FAD29BC53}" srcOrd="4" destOrd="0" presId="urn:microsoft.com/office/officeart/2005/8/layout/chevron2"/>
    <dgm:cxn modelId="{1639CE4D-4C72-4032-B824-10CF5E1EDFA9}" type="presParOf" srcId="{9B99AD49-7A18-4262-8F14-5F5FAD29BC53}" destId="{9F18298F-6ECA-4141-87C3-5379BDF4BC0F}" srcOrd="0" destOrd="0" presId="urn:microsoft.com/office/officeart/2005/8/layout/chevron2"/>
    <dgm:cxn modelId="{A7DE0FB2-6AF4-4563-B69E-4285E9FD5A1A}" type="presParOf" srcId="{9B99AD49-7A18-4262-8F14-5F5FAD29BC53}" destId="{0714D18A-B110-4A6E-A43F-45C6D1D099DB}" srcOrd="1" destOrd="0" presId="urn:microsoft.com/office/officeart/2005/8/layout/chevron2"/>
    <dgm:cxn modelId="{633D2CDE-CCD2-44B9-BEAC-C7C56AC2A5E4}" type="presParOf" srcId="{B8955D45-1396-483E-8585-78F17027D607}" destId="{91B007E3-2215-467B-95BF-380A2055E37E}" srcOrd="5" destOrd="0" presId="urn:microsoft.com/office/officeart/2005/8/layout/chevron2"/>
    <dgm:cxn modelId="{FF7B3866-52FA-4660-820A-CD85379A6687}" type="presParOf" srcId="{B8955D45-1396-483E-8585-78F17027D607}" destId="{00CDBE22-70F6-426E-BB7C-FAC6ACECE48B}" srcOrd="6" destOrd="0" presId="urn:microsoft.com/office/officeart/2005/8/layout/chevron2"/>
    <dgm:cxn modelId="{5D386482-DC1A-4A92-8B96-7EAFFA048DBC}" type="presParOf" srcId="{00CDBE22-70F6-426E-BB7C-FAC6ACECE48B}" destId="{2A929445-C23B-4BC4-A697-0FD56ED09BA0}" srcOrd="0" destOrd="0" presId="urn:microsoft.com/office/officeart/2005/8/layout/chevron2"/>
    <dgm:cxn modelId="{C1764216-35CD-441F-981C-7980666980B8}" type="presParOf" srcId="{00CDBE22-70F6-426E-BB7C-FAC6ACECE48B}" destId="{D472DAAF-DDAE-430D-BE53-E1563896E02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 custT="1"/>
      <dgm:spPr/>
      <dgm:t>
        <a:bodyPr/>
        <a:lstStyle/>
        <a:p>
          <a:r>
            <a:rPr lang="ru-RU" sz="2000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900" b="0" i="0" dirty="0"/>
            <a:t>Экологический час </a:t>
          </a:r>
          <a:r>
            <a:rPr lang="ru-RU" sz="1900" b="1" i="0" dirty="0"/>
            <a:t>«Рассказы для детей о живой природе» </a:t>
          </a:r>
          <a:r>
            <a:rPr lang="ru-RU" sz="1900" i="1" dirty="0"/>
            <a:t>(сельская библиотека-филиал п. Чисть)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900" i="0" dirty="0"/>
            <a:t>Поход за знаниями</a:t>
          </a:r>
          <a:r>
            <a:rPr lang="ru-RU" sz="1900" i="1" dirty="0"/>
            <a:t> </a:t>
          </a:r>
          <a:r>
            <a:rPr lang="ru-RU" sz="1900" b="1" i="0" dirty="0"/>
            <a:t>«Ароматные загадки природы» </a:t>
          </a:r>
          <a:r>
            <a:rPr lang="ru-RU" sz="1900" i="1" dirty="0"/>
            <a:t>(сельская библиотека </a:t>
          </a:r>
          <a:r>
            <a:rPr lang="ru-RU" sz="1900" i="1" dirty="0" err="1"/>
            <a:t>аг</a:t>
          </a:r>
          <a:r>
            <a:rPr lang="ru-RU" sz="1900" i="1" dirty="0"/>
            <a:t>. Березинское)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0" dirty="0"/>
            <a:t>14.00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sz="2000" i="0" dirty="0"/>
            <a:t>15.00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1900" i="0" dirty="0"/>
            <a:t>Мастер-класс </a:t>
          </a:r>
          <a:r>
            <a:rPr lang="ru-RU" sz="1900" b="1" i="0" dirty="0"/>
            <a:t>«Вышивка – хобби на всю жизнь» </a:t>
          </a:r>
          <a:r>
            <a:rPr lang="ru-RU" sz="1900" i="1" dirty="0"/>
            <a:t>(</a:t>
          </a:r>
          <a:r>
            <a:rPr lang="ru-RU" sz="1900" i="1" dirty="0" err="1"/>
            <a:t>Олехновичский</a:t>
          </a:r>
          <a:r>
            <a:rPr lang="ru-RU" sz="1900" i="1" dirty="0"/>
            <a:t> сельский Дом культуры)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9C41032A-8CEC-4E47-8D3D-086B6237CF56}">
      <dgm:prSet custT="1"/>
      <dgm:spPr/>
      <dgm:t>
        <a:bodyPr/>
        <a:lstStyle/>
        <a:p>
          <a:r>
            <a:rPr lang="ru-RU" sz="2000" i="0" dirty="0"/>
            <a:t>17.00</a:t>
          </a:r>
        </a:p>
      </dgm:t>
    </dgm:pt>
    <dgm:pt modelId="{463F93D4-1BED-4331-9A57-0561BBEAA712}" type="parTrans" cxnId="{54B49515-0058-4B42-B530-D6E13FF33895}">
      <dgm:prSet/>
      <dgm:spPr/>
      <dgm:t>
        <a:bodyPr/>
        <a:lstStyle/>
        <a:p>
          <a:endParaRPr lang="ru-RU"/>
        </a:p>
      </dgm:t>
    </dgm:pt>
    <dgm:pt modelId="{18181516-FBC6-42AF-ADEB-3A1DA127D334}" type="sibTrans" cxnId="{54B49515-0058-4B42-B530-D6E13FF33895}">
      <dgm:prSet/>
      <dgm:spPr/>
      <dgm:t>
        <a:bodyPr/>
        <a:lstStyle/>
        <a:p>
          <a:endParaRPr lang="ru-RU"/>
        </a:p>
      </dgm:t>
    </dgm:pt>
    <dgm:pt modelId="{D57CF432-C838-48EE-9D6C-55C92F959D8B}">
      <dgm:prSet custT="1"/>
      <dgm:spPr/>
      <dgm:t>
        <a:bodyPr/>
        <a:lstStyle/>
        <a:p>
          <a:r>
            <a:rPr lang="ru-RU" sz="1900" dirty="0"/>
            <a:t>Патриотический час </a:t>
          </a:r>
          <a:r>
            <a:rPr lang="ru-RU" sz="1900" b="1" dirty="0"/>
            <a:t>«В единстве народа – великая сила» </a:t>
          </a:r>
          <a:r>
            <a:rPr lang="ru-RU" sz="1900" i="1" dirty="0"/>
            <a:t>(сельская библиотека-клуб д. </a:t>
          </a:r>
          <a:r>
            <a:rPr lang="ru-RU" sz="1900" i="1" dirty="0" err="1"/>
            <a:t>Вязынка</a:t>
          </a:r>
          <a:r>
            <a:rPr lang="ru-RU" sz="1900" i="1" dirty="0"/>
            <a:t>)</a:t>
          </a:r>
        </a:p>
      </dgm:t>
    </dgm:pt>
    <dgm:pt modelId="{64E0C5CB-1E90-4D33-81F3-9DD1E96860DE}" type="parTrans" cxnId="{B63D32B5-FCA0-4820-83B8-F0A452444AC0}">
      <dgm:prSet/>
      <dgm:spPr/>
      <dgm:t>
        <a:bodyPr/>
        <a:lstStyle/>
        <a:p>
          <a:endParaRPr lang="ru-RU"/>
        </a:p>
      </dgm:t>
    </dgm:pt>
    <dgm:pt modelId="{D05B17B8-03E0-4296-B5A0-1C8E27B24556}" type="sibTrans" cxnId="{B63D32B5-FCA0-4820-83B8-F0A452444AC0}">
      <dgm:prSet/>
      <dgm:spPr/>
      <dgm:t>
        <a:bodyPr/>
        <a:lstStyle/>
        <a:p>
          <a:endParaRPr lang="ru-RU"/>
        </a:p>
      </dgm:t>
    </dgm:pt>
    <dgm:pt modelId="{C1CF90B2-04BB-426B-BCF2-8BE6AAA8E076}">
      <dgm:prSet custT="1"/>
      <dgm:spPr/>
      <dgm:t>
        <a:bodyPr/>
        <a:lstStyle/>
        <a:p>
          <a:r>
            <a:rPr lang="ru-RU" sz="1900" dirty="0"/>
            <a:t>Молодежная программа </a:t>
          </a:r>
          <a:r>
            <a:rPr lang="ru-RU" sz="1900" b="1" dirty="0"/>
            <a:t>«Молодежь, скажем нет ВИЧ-инфекции»</a:t>
          </a:r>
          <a:r>
            <a:rPr lang="ru-RU" sz="1900" dirty="0"/>
            <a:t> </a:t>
          </a:r>
          <a:r>
            <a:rPr lang="ru-RU" sz="1900" i="1" dirty="0"/>
            <a:t>(</a:t>
          </a:r>
          <a:r>
            <a:rPr lang="ru-RU" sz="1900" i="1" dirty="0" err="1"/>
            <a:t>Холхловский</a:t>
          </a:r>
          <a:r>
            <a:rPr lang="ru-RU" sz="1900" i="1" dirty="0"/>
            <a:t> сельский Дом культуры)</a:t>
          </a:r>
          <a:endParaRPr lang="ru-RU" sz="1900" b="0" i="1" dirty="0"/>
        </a:p>
      </dgm:t>
    </dgm:pt>
    <dgm:pt modelId="{918E4A5E-A986-476C-946B-A7FF8911B57C}" type="parTrans" cxnId="{8AD3AA62-27D9-47CA-BCC9-EB9C22E1760F}">
      <dgm:prSet/>
      <dgm:spPr/>
      <dgm:t>
        <a:bodyPr/>
        <a:lstStyle/>
        <a:p>
          <a:endParaRPr lang="ru-RU"/>
        </a:p>
      </dgm:t>
    </dgm:pt>
    <dgm:pt modelId="{521D962C-28FC-4F26-ABB9-AE8C963D34FA}" type="sibTrans" cxnId="{8AD3AA62-27D9-47CA-BCC9-EB9C22E1760F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5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5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5">
        <dgm:presLayoutVars>
          <dgm:bulletEnabled val="1"/>
        </dgm:presLayoutVars>
      </dgm:prSet>
      <dgm:spPr/>
    </dgm:pt>
    <dgm:pt modelId="{0E214378-DF0D-401E-957E-54C71F7C5624}" type="pres">
      <dgm:prSet presAssocID="{9F26158C-0B0E-40B9-92C9-BE6DE726A80D}" presName="sp" presStyleCnt="0"/>
      <dgm:spPr/>
    </dgm:pt>
    <dgm:pt modelId="{BB42557F-D7A7-4B1C-8BC5-83EA347AFBB5}" type="pres">
      <dgm:prSet presAssocID="{F348C819-0077-466A-B26D-10372DDEA798}" presName="composite" presStyleCnt="0"/>
      <dgm:spPr/>
    </dgm:pt>
    <dgm:pt modelId="{D0910410-7666-492D-9226-912287B7C070}" type="pres">
      <dgm:prSet presAssocID="{F348C819-0077-466A-B26D-10372DDEA79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6E82C40D-7E0A-465A-A85F-20D5D365FED6}" type="pres">
      <dgm:prSet presAssocID="{F348C819-0077-466A-B26D-10372DDEA798}" presName="descendantText" presStyleLbl="alignAcc1" presStyleIdx="3" presStyleCnt="5">
        <dgm:presLayoutVars>
          <dgm:bulletEnabled val="1"/>
        </dgm:presLayoutVars>
      </dgm:prSet>
      <dgm:spPr/>
    </dgm:pt>
    <dgm:pt modelId="{39D7BDEA-30A4-439F-8AE4-345681A5DE53}" type="pres">
      <dgm:prSet presAssocID="{40C86FEE-C313-4D06-9ACB-D32DAB9A2308}" presName="sp" presStyleCnt="0"/>
      <dgm:spPr/>
    </dgm:pt>
    <dgm:pt modelId="{D5A1C572-45CF-461C-AF72-3AE249634D35}" type="pres">
      <dgm:prSet presAssocID="{9C41032A-8CEC-4E47-8D3D-086B6237CF56}" presName="composite" presStyleCnt="0"/>
      <dgm:spPr/>
    </dgm:pt>
    <dgm:pt modelId="{5A532795-BFDD-46FA-A940-FF073F8594D8}" type="pres">
      <dgm:prSet presAssocID="{9C41032A-8CEC-4E47-8D3D-086B6237CF5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020D626-1601-4B73-80C4-D0B864F12005}" type="pres">
      <dgm:prSet presAssocID="{9C41032A-8CEC-4E47-8D3D-086B6237CF56}" presName="descendantText" presStyleLbl="alignAcc1" presStyleIdx="4" presStyleCnt="5" custLinFactNeighborY="3905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54B49515-0058-4B42-B530-D6E13FF33895}" srcId="{F8C47187-8CB9-4E6A-B951-FD0AEB5C8D0A}" destId="{9C41032A-8CEC-4E47-8D3D-086B6237CF56}" srcOrd="4" destOrd="0" parTransId="{463F93D4-1BED-4331-9A57-0561BBEAA712}" sibTransId="{18181516-FBC6-42AF-ADEB-3A1DA127D334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8AD3AA62-27D9-47CA-BCC9-EB9C22E1760F}" srcId="{9C41032A-8CEC-4E47-8D3D-086B6237CF56}" destId="{C1CF90B2-04BB-426B-BCF2-8BE6AAA8E076}" srcOrd="0" destOrd="0" parTransId="{918E4A5E-A986-476C-946B-A7FF8911B57C}" sibTransId="{521D962C-28FC-4F26-ABB9-AE8C963D34FA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6DD653-F3E5-4256-9154-0598C3024114}" srcId="{F8C47187-8CB9-4E6A-B951-FD0AEB5C8D0A}" destId="{F348C819-0077-466A-B26D-10372DDEA798}" srcOrd="3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8753B176-89DB-4BC1-9551-1E722E855694}" type="presOf" srcId="{9C41032A-8CEC-4E47-8D3D-086B6237CF56}" destId="{5A532795-BFDD-46FA-A940-FF073F8594D8}" srcOrd="0" destOrd="0" presId="urn:microsoft.com/office/officeart/2005/8/layout/chevron2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316F269A-833F-4E6F-A10B-5B7396F07706}" type="presOf" srcId="{D57CF432-C838-48EE-9D6C-55C92F959D8B}" destId="{6E82C40D-7E0A-465A-A85F-20D5D365FED6}" srcOrd="0" destOrd="0" presId="urn:microsoft.com/office/officeart/2005/8/layout/chevron2"/>
    <dgm:cxn modelId="{B63D32B5-FCA0-4820-83B8-F0A452444AC0}" srcId="{F348C819-0077-466A-B26D-10372DDEA798}" destId="{D57CF432-C838-48EE-9D6C-55C92F959D8B}" srcOrd="0" destOrd="0" parTransId="{64E0C5CB-1E90-4D33-81F3-9DD1E96860DE}" sibTransId="{D05B17B8-03E0-4296-B5A0-1C8E27B24556}"/>
    <dgm:cxn modelId="{F8635BBB-9327-4EA2-B986-F2ECA7B27CB6}" type="presOf" srcId="{F348C819-0077-466A-B26D-10372DDEA798}" destId="{D0910410-7666-492D-9226-912287B7C070}" srcOrd="0" destOrd="0" presId="urn:microsoft.com/office/officeart/2005/8/layout/chevron2"/>
    <dgm:cxn modelId="{3F388FC6-DCD3-4E98-8AD3-7B4116745E51}" type="presOf" srcId="{C1CF90B2-04BB-426B-BCF2-8BE6AAA8E076}" destId="{A020D626-1601-4B73-80C4-D0B864F12005}" srcOrd="0" destOrd="0" presId="urn:microsoft.com/office/officeart/2005/8/layout/chevron2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  <dgm:cxn modelId="{4114DA9C-3F97-4986-8C01-C7E8190DC0E8}" type="presParOf" srcId="{B8955D45-1396-483E-8585-78F17027D607}" destId="{0E214378-DF0D-401E-957E-54C71F7C5624}" srcOrd="5" destOrd="0" presId="urn:microsoft.com/office/officeart/2005/8/layout/chevron2"/>
    <dgm:cxn modelId="{2AE8BE86-D538-469A-B9F9-8B4730F6FC11}" type="presParOf" srcId="{B8955D45-1396-483E-8585-78F17027D607}" destId="{BB42557F-D7A7-4B1C-8BC5-83EA347AFBB5}" srcOrd="6" destOrd="0" presId="urn:microsoft.com/office/officeart/2005/8/layout/chevron2"/>
    <dgm:cxn modelId="{E5EC7B32-4B9A-4E18-8124-DF51D46AA2C5}" type="presParOf" srcId="{BB42557F-D7A7-4B1C-8BC5-83EA347AFBB5}" destId="{D0910410-7666-492D-9226-912287B7C070}" srcOrd="0" destOrd="0" presId="urn:microsoft.com/office/officeart/2005/8/layout/chevron2"/>
    <dgm:cxn modelId="{F059F89F-CD53-47AE-A1E2-1B61FC2D7422}" type="presParOf" srcId="{BB42557F-D7A7-4B1C-8BC5-83EA347AFBB5}" destId="{6E82C40D-7E0A-465A-A85F-20D5D365FED6}" srcOrd="1" destOrd="0" presId="urn:microsoft.com/office/officeart/2005/8/layout/chevron2"/>
    <dgm:cxn modelId="{303C1966-F3B9-4DF3-AAB7-DDF63125E4E0}" type="presParOf" srcId="{B8955D45-1396-483E-8585-78F17027D607}" destId="{39D7BDEA-30A4-439F-8AE4-345681A5DE53}" srcOrd="7" destOrd="0" presId="urn:microsoft.com/office/officeart/2005/8/layout/chevron2"/>
    <dgm:cxn modelId="{1879104B-8590-4E8F-99D7-8DB23011C30D}" type="presParOf" srcId="{B8955D45-1396-483E-8585-78F17027D607}" destId="{D5A1C572-45CF-461C-AF72-3AE249634D35}" srcOrd="8" destOrd="0" presId="urn:microsoft.com/office/officeart/2005/8/layout/chevron2"/>
    <dgm:cxn modelId="{758500A3-1501-4F01-B23D-8AD088F959E6}" type="presParOf" srcId="{D5A1C572-45CF-461C-AF72-3AE249634D35}" destId="{5A532795-BFDD-46FA-A940-FF073F8594D8}" srcOrd="0" destOrd="0" presId="urn:microsoft.com/office/officeart/2005/8/layout/chevron2"/>
    <dgm:cxn modelId="{46FB4B37-EB41-499F-A98A-008E02704DF6}" type="presParOf" srcId="{D5A1C572-45CF-461C-AF72-3AE249634D35}" destId="{A020D626-1601-4B73-80C4-D0B864F120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2200" b="0" i="0" dirty="0"/>
            <a:t>Конкурс рисунков </a:t>
          </a:r>
          <a:r>
            <a:rPr lang="ru-RU" sz="2200" b="1" i="0" dirty="0"/>
            <a:t>«Фантазии полет небесный» </a:t>
          </a:r>
          <a:r>
            <a:rPr lang="ru-RU" sz="2200" i="1" dirty="0"/>
            <a:t>(сельская библиотека </a:t>
          </a:r>
          <a:r>
            <a:rPr lang="ru-RU" sz="2200" i="1" dirty="0" err="1"/>
            <a:t>аг</a:t>
          </a:r>
          <a:r>
            <a:rPr lang="ru-RU" sz="2200" i="1" dirty="0"/>
            <a:t>. </a:t>
          </a:r>
          <a:r>
            <a:rPr lang="ru-RU" sz="2200" i="1" dirty="0" err="1"/>
            <a:t>Марково</a:t>
          </a:r>
          <a:r>
            <a:rPr lang="ru-RU" sz="2200" i="1" dirty="0"/>
            <a:t>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12.30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2200" i="0" dirty="0"/>
            <a:t>Час скорби </a:t>
          </a:r>
          <a:r>
            <a:rPr lang="ru-RU" sz="2200" b="1" i="0" dirty="0"/>
            <a:t>«Сквозь годы с нами говорит война» </a:t>
          </a:r>
          <a:r>
            <a:rPr lang="ru-RU" sz="2200" i="1" dirty="0"/>
            <a:t>(сельская интегрированная библиотека </a:t>
          </a:r>
          <a:r>
            <a:rPr lang="ru-RU" sz="2200" i="1" dirty="0" err="1"/>
            <a:t>аг</a:t>
          </a:r>
          <a:r>
            <a:rPr lang="ru-RU" sz="2200" i="1" dirty="0"/>
            <a:t>. Городок)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1" dirty="0"/>
            <a:t>13.00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2200" b="0" i="0" dirty="0"/>
            <a:t>Квест </a:t>
          </a:r>
          <a:r>
            <a:rPr lang="ru-RU" sz="2200" b="1" i="0" dirty="0"/>
            <a:t>«</a:t>
          </a:r>
          <a:r>
            <a:rPr lang="ru-RU" sz="2200" b="1" i="0" dirty="0" err="1"/>
            <a:t>Легоквест</a:t>
          </a:r>
          <a:r>
            <a:rPr lang="ru-RU" sz="2200" b="1" i="0" dirty="0"/>
            <a:t>» </a:t>
          </a:r>
          <a:r>
            <a:rPr lang="ru-RU" sz="2200" i="1" dirty="0"/>
            <a:t>(Березинский сельский Дом культуры)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27E723B8-8EF2-4D8E-9772-A457C0FD3F9B}">
      <dgm:prSet custT="1"/>
      <dgm:spPr/>
      <dgm:t>
        <a:bodyPr/>
        <a:lstStyle/>
        <a:p>
          <a:r>
            <a:rPr lang="ru-RU" sz="2200" i="0" dirty="0"/>
            <a:t>Познавательная игра </a:t>
          </a:r>
          <a:r>
            <a:rPr lang="ru-RU" sz="2200" b="1" i="0" dirty="0"/>
            <a:t>«Какого цвета глаза светофора?» </a:t>
          </a:r>
          <a:r>
            <a:rPr lang="ru-RU" sz="2200" i="1" dirty="0"/>
            <a:t>(сельская интегрированная библиотека </a:t>
          </a:r>
          <a:r>
            <a:rPr lang="ru-RU" sz="2200" i="1" dirty="0" err="1"/>
            <a:t>аг</a:t>
          </a:r>
          <a:r>
            <a:rPr lang="ru-RU" sz="2200" i="1" dirty="0"/>
            <a:t>. </a:t>
          </a:r>
          <a:r>
            <a:rPr lang="ru-RU" sz="2200" i="1" dirty="0" err="1"/>
            <a:t>Холхлово</a:t>
          </a:r>
          <a:r>
            <a:rPr lang="ru-RU" sz="2200" i="1" dirty="0"/>
            <a:t>)</a:t>
          </a:r>
        </a:p>
      </dgm:t>
    </dgm:pt>
    <dgm:pt modelId="{0B557D34-142A-4DF3-B62D-B89E02B7E25D}" type="parTrans" cxnId="{2620759C-124E-4C3A-AD0F-81696081B4F5}">
      <dgm:prSet/>
      <dgm:spPr/>
      <dgm:t>
        <a:bodyPr/>
        <a:lstStyle/>
        <a:p>
          <a:endParaRPr lang="ru-RU"/>
        </a:p>
      </dgm:t>
    </dgm:pt>
    <dgm:pt modelId="{C819FC27-9DB4-4021-B2B2-F00D1DB9E225}" type="sibTrans" cxnId="{2620759C-124E-4C3A-AD0F-81696081B4F5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8E79828B-FE8A-4AB8-BC72-B843BA7CE10B}" type="presOf" srcId="{27E723B8-8EF2-4D8E-9772-A457C0FD3F9B}" destId="{970327DE-0970-461F-A0D1-EFDB94317639}" srcOrd="0" destOrd="1" presId="urn:microsoft.com/office/officeart/2005/8/layout/chevron2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2620759C-124E-4C3A-AD0F-81696081B4F5}" srcId="{9C026E59-F5E1-4762-9232-A24ED536DD5D}" destId="{27E723B8-8EF2-4D8E-9772-A457C0FD3F9B}" srcOrd="1" destOrd="0" parTransId="{0B557D34-142A-4DF3-B62D-B89E02B7E25D}" sibTransId="{C819FC27-9DB4-4021-B2B2-F00D1DB9E225}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dirty="0"/>
            <a:t>Викторина </a:t>
          </a:r>
          <a:r>
            <a:rPr lang="ru-RU" b="1" dirty="0"/>
            <a:t>«Что я за зверь?» </a:t>
          </a:r>
          <a:r>
            <a:rPr lang="ru-RU" b="0" i="1" dirty="0"/>
            <a:t>(сельская библиотека </a:t>
          </a:r>
          <a:r>
            <a:rPr lang="ru-RU" b="0" i="1" dirty="0" err="1"/>
            <a:t>аг</a:t>
          </a:r>
          <a:r>
            <a:rPr lang="ru-RU" b="0" i="1" dirty="0"/>
            <a:t>. Олехновичи)</a:t>
          </a:r>
          <a:endParaRPr lang="ru-RU" sz="2200" i="1" dirty="0"/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14.00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b="0" i="0" dirty="0"/>
            <a:t>Викторина-загадка </a:t>
          </a:r>
          <a:r>
            <a:rPr lang="ru-RU" b="1" i="0" dirty="0"/>
            <a:t>«От зимы до лета» </a:t>
          </a:r>
          <a:r>
            <a:rPr lang="ru-RU" b="0" i="1" dirty="0"/>
            <a:t>(сельская библиотека </a:t>
          </a:r>
          <a:r>
            <a:rPr lang="ru-RU" b="0" i="1" dirty="0" err="1"/>
            <a:t>аг</a:t>
          </a:r>
          <a:r>
            <a:rPr lang="ru-RU" b="0" i="1" dirty="0"/>
            <a:t>. </a:t>
          </a:r>
          <a:r>
            <a:rPr lang="ru-RU" b="0" i="1" dirty="0" err="1"/>
            <a:t>Яхимовщина</a:t>
          </a:r>
          <a:r>
            <a:rPr lang="ru-RU" b="0" i="1" dirty="0"/>
            <a:t>)</a:t>
          </a:r>
          <a:endParaRPr lang="ru-RU" sz="2200" i="1" dirty="0"/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0" dirty="0"/>
            <a:t>15.00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i="0" dirty="0"/>
            <a:t>Литературная гостиная, посвященная творчеству </a:t>
          </a:r>
          <a:r>
            <a:rPr lang="ru-RU" i="0" dirty="0" err="1"/>
            <a:t>М.Богдановичу</a:t>
          </a:r>
          <a:r>
            <a:rPr lang="ru-RU" i="0" dirty="0"/>
            <a:t> </a:t>
          </a:r>
          <a:r>
            <a:rPr lang="ru-RU" b="1" i="0" dirty="0"/>
            <a:t>«</a:t>
          </a:r>
          <a:r>
            <a:rPr lang="ru-RU" b="1" i="0" dirty="0" err="1"/>
            <a:t>Нясгаснай</a:t>
          </a:r>
          <a:r>
            <a:rPr lang="ru-RU" b="1" i="0" dirty="0"/>
            <a:t> </a:t>
          </a:r>
          <a:r>
            <a:rPr lang="ru-RU" b="1" i="0" dirty="0" err="1"/>
            <a:t>зоркай</a:t>
          </a:r>
          <a:r>
            <a:rPr lang="ru-RU" b="1" i="0" dirty="0"/>
            <a:t> ты ў </a:t>
          </a:r>
          <a:r>
            <a:rPr lang="ru-RU" b="1" i="0" dirty="0" err="1"/>
            <a:t>сэрцы</a:t>
          </a:r>
          <a:r>
            <a:rPr lang="ru-RU" b="1" i="0" dirty="0"/>
            <a:t> </a:t>
          </a:r>
          <a:r>
            <a:rPr lang="ru-RU" b="1" i="0" dirty="0" err="1"/>
            <a:t>Радзімы</a:t>
          </a:r>
          <a:r>
            <a:rPr lang="ru-RU" b="1" i="0" dirty="0"/>
            <a:t>» </a:t>
          </a:r>
          <a:r>
            <a:rPr lang="ru-RU" i="1" dirty="0"/>
            <a:t>(Молодечненская центральная районная библиотека им. </a:t>
          </a:r>
          <a:r>
            <a:rPr lang="ru-RU" i="1" dirty="0" err="1"/>
            <a:t>М.Богдановича</a:t>
          </a:r>
          <a:r>
            <a:rPr lang="ru-RU" i="1" dirty="0"/>
            <a:t>)</a:t>
          </a:r>
          <a:endParaRPr lang="ru-RU" sz="2200" i="1" dirty="0"/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8BE89F52-3DE2-40BA-B08A-C45921B701A5}">
      <dgm:prSet phldrT="[Текст]" custT="1"/>
      <dgm:spPr/>
      <dgm:t>
        <a:bodyPr/>
        <a:lstStyle/>
        <a:p>
          <a:r>
            <a:rPr lang="ru-RU" sz="2200" i="0" dirty="0"/>
            <a:t>Экскурсия по страницам журнала «Мир путешествий» </a:t>
          </a:r>
          <a:r>
            <a:rPr lang="ru-RU" sz="2200" b="1" i="0" dirty="0"/>
            <a:t>«Путешествие по странам и континентам» </a:t>
          </a:r>
          <a:r>
            <a:rPr lang="ru-RU" sz="2200" i="1" dirty="0"/>
            <a:t>(</a:t>
          </a:r>
          <a:r>
            <a:rPr lang="ru-RU" sz="2200" i="1" dirty="0" err="1"/>
            <a:t>горпоселковая</a:t>
          </a:r>
          <a:r>
            <a:rPr lang="ru-RU" sz="2200" i="1" dirty="0"/>
            <a:t> библиотека-филиал </a:t>
          </a:r>
          <a:r>
            <a:rPr lang="ru-RU" sz="2200" i="1" dirty="0" err="1"/>
            <a:t>г.п</a:t>
          </a:r>
          <a:r>
            <a:rPr lang="ru-RU" sz="2200" i="1" dirty="0"/>
            <a:t>. Радошковичи) </a:t>
          </a:r>
        </a:p>
      </dgm:t>
    </dgm:pt>
    <dgm:pt modelId="{B26614E7-C995-4285-9CCF-981887E0619E}" type="parTrans" cxnId="{C9ED3A0F-3EC5-4E38-9BD0-DF0A563A678B}">
      <dgm:prSet/>
      <dgm:spPr/>
      <dgm:t>
        <a:bodyPr/>
        <a:lstStyle/>
        <a:p>
          <a:endParaRPr lang="ru-RU"/>
        </a:p>
      </dgm:t>
    </dgm:pt>
    <dgm:pt modelId="{B01BB7AB-8C46-4627-BD71-93E00AE2C191}" type="sibTrans" cxnId="{C9ED3A0F-3EC5-4E38-9BD0-DF0A563A678B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9ED3A0F-3EC5-4E38-9BD0-DF0A563A678B}" srcId="{EAB7D1AC-71BF-4B0F-952D-2846B112F33A}" destId="{8BE89F52-3DE2-40BA-B08A-C45921B701A5}" srcOrd="1" destOrd="0" parTransId="{B26614E7-C995-4285-9CCF-981887E0619E}" sibTransId="{B01BB7AB-8C46-4627-BD71-93E00AE2C191}"/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966370C2-4947-48B3-833C-4591F323A5D7}" type="presOf" srcId="{8BE89F52-3DE2-40BA-B08A-C45921B701A5}" destId="{75D9AB1A-4A0C-4A81-A9BC-16B69667AC06}" srcOrd="0" destOrd="1" presId="urn:microsoft.com/office/officeart/2005/8/layout/chevron2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900" b="0" i="0" dirty="0"/>
            <a:t>Интеллектуальная игра </a:t>
          </a:r>
          <a:r>
            <a:rPr lang="ru-RU" sz="1900" b="1" i="0" dirty="0"/>
            <a:t>«Знатоки здорового образа жизни» </a:t>
          </a:r>
          <a:r>
            <a:rPr lang="ru-RU" sz="1900" i="1" dirty="0"/>
            <a:t>(библиотека семейного чтения «</a:t>
          </a:r>
          <a:r>
            <a:rPr lang="ru-RU" sz="1900" i="1" dirty="0" err="1"/>
            <a:t>Верасок</a:t>
          </a:r>
          <a:r>
            <a:rPr lang="ru-RU" sz="1900" i="1" dirty="0"/>
            <a:t>»)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900" i="0" dirty="0"/>
            <a:t>Игровая программа </a:t>
          </a:r>
          <a:r>
            <a:rPr lang="ru-RU" sz="1900" b="1" i="0" dirty="0"/>
            <a:t>«</a:t>
          </a:r>
          <a:r>
            <a:rPr lang="be-BY" sz="1900" b="1" i="0" dirty="0"/>
            <a:t>Зов джунглей»</a:t>
          </a:r>
          <a:r>
            <a:rPr lang="be-BY" sz="1900" i="1" dirty="0"/>
            <a:t> (</a:t>
          </a:r>
          <a:r>
            <a:rPr lang="ru-RU" sz="1900" i="1" dirty="0"/>
            <a:t>Красненский сельский Дом культуры) 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5533747B-8932-41A6-942E-D2C1A595BF83}">
      <dgm:prSet phldrT="[Текст]" custT="1"/>
      <dgm:spPr/>
      <dgm:t>
        <a:bodyPr/>
        <a:lstStyle/>
        <a:p>
          <a:r>
            <a:rPr lang="ru-RU" sz="1900" i="0" dirty="0"/>
            <a:t>Конкурс рисунков по профилактике детского травматизма </a:t>
          </a:r>
          <a:r>
            <a:rPr lang="ru-RU" sz="1900" b="1" i="0" dirty="0"/>
            <a:t>«Лето без ДТП»</a:t>
          </a:r>
          <a:r>
            <a:rPr lang="ru-RU" sz="1900" i="1" dirty="0"/>
            <a:t> (Дворец культуры г. Молодечно)</a:t>
          </a:r>
        </a:p>
      </dgm:t>
    </dgm:pt>
    <dgm:pt modelId="{52D8DBF3-F9A2-4254-A97E-D423EAD1E235}" type="parTrans" cxnId="{05E043E6-580C-46B4-B883-9DC3C1EA6F42}">
      <dgm:prSet/>
      <dgm:spPr/>
      <dgm:t>
        <a:bodyPr/>
        <a:lstStyle/>
        <a:p>
          <a:endParaRPr lang="ru-RU"/>
        </a:p>
      </dgm:t>
    </dgm:pt>
    <dgm:pt modelId="{02C3B206-D52E-4B73-AF4D-F3303676F6B6}" type="sibTrans" cxnId="{05E043E6-580C-46B4-B883-9DC3C1EA6F42}">
      <dgm:prSet/>
      <dgm:spPr/>
      <dgm:t>
        <a:bodyPr/>
        <a:lstStyle/>
        <a:p>
          <a:endParaRPr lang="ru-RU"/>
        </a:p>
      </dgm:t>
    </dgm:pt>
    <dgm:pt modelId="{E1C9CD2C-6D01-4460-B57C-2E1421911BA1}">
      <dgm:prSet phldrT="[Текст]" custT="1"/>
      <dgm:spPr/>
      <dgm:t>
        <a:bodyPr/>
        <a:lstStyle/>
        <a:p>
          <a:r>
            <a:rPr lang="ru-RU" sz="2700" i="0" dirty="0"/>
            <a:t>14.00</a:t>
          </a:r>
        </a:p>
      </dgm:t>
    </dgm:pt>
    <dgm:pt modelId="{8951C22C-2D49-4084-8DF9-41220FE6B79B}" type="parTrans" cxnId="{DA9E3878-757F-40DE-AC48-561743276E02}">
      <dgm:prSet/>
      <dgm:spPr/>
      <dgm:t>
        <a:bodyPr/>
        <a:lstStyle/>
        <a:p>
          <a:endParaRPr lang="ru-RU"/>
        </a:p>
      </dgm:t>
    </dgm:pt>
    <dgm:pt modelId="{28500D48-EBC2-4CCA-B995-2E1FE79EB7FA}" type="sibTrans" cxnId="{DA9E3878-757F-40DE-AC48-561743276E02}">
      <dgm:prSet/>
      <dgm:spPr/>
      <dgm:t>
        <a:bodyPr/>
        <a:lstStyle/>
        <a:p>
          <a:endParaRPr lang="ru-RU"/>
        </a:p>
      </dgm:t>
    </dgm:pt>
    <dgm:pt modelId="{92577D67-BDC5-4B94-8F7E-FE6BF79D84FA}">
      <dgm:prSet custT="1"/>
      <dgm:spPr/>
      <dgm:t>
        <a:bodyPr/>
        <a:lstStyle/>
        <a:p>
          <a:r>
            <a:rPr lang="ru-RU" sz="1900" dirty="0"/>
            <a:t>Библио-</a:t>
          </a:r>
          <a:r>
            <a:rPr lang="ru-RU" sz="1900" dirty="0" err="1"/>
            <a:t>квиз</a:t>
          </a:r>
          <a:r>
            <a:rPr lang="ru-RU" sz="1900" dirty="0"/>
            <a:t> </a:t>
          </a:r>
          <a:r>
            <a:rPr lang="ru-RU" sz="1900" b="1" dirty="0"/>
            <a:t>«</a:t>
          </a:r>
          <a:r>
            <a:rPr lang="be-BY" sz="1900" b="1" dirty="0"/>
            <a:t>З вершам па жыцці» </a:t>
          </a:r>
          <a:r>
            <a:rPr lang="be-BY" sz="1900" i="1" dirty="0"/>
            <a:t>(сельская интегрированная библиотека д.Раевка)</a:t>
          </a:r>
          <a:endParaRPr lang="ru-RU" sz="1900" i="1" dirty="0"/>
        </a:p>
      </dgm:t>
    </dgm:pt>
    <dgm:pt modelId="{11DB243D-ACF6-40B7-A060-5F593C154B0D}" type="parTrans" cxnId="{47A71DC7-6F67-4002-A089-63DDD1427653}">
      <dgm:prSet/>
      <dgm:spPr/>
      <dgm:t>
        <a:bodyPr/>
        <a:lstStyle/>
        <a:p>
          <a:endParaRPr lang="ru-RU"/>
        </a:p>
      </dgm:t>
    </dgm:pt>
    <dgm:pt modelId="{60A55E38-F813-4BFC-B717-A962040037D4}" type="sibTrans" cxnId="{47A71DC7-6F67-4002-A089-63DDD1427653}">
      <dgm:prSet/>
      <dgm:spPr/>
      <dgm:t>
        <a:bodyPr/>
        <a:lstStyle/>
        <a:p>
          <a:endParaRPr lang="ru-RU"/>
        </a:p>
      </dgm:t>
    </dgm:pt>
    <dgm:pt modelId="{B9651207-CE1D-4BCB-B4B6-FD51F08ACC89}">
      <dgm:prSet phldrT="[Текст]" custT="1"/>
      <dgm:spPr/>
      <dgm:t>
        <a:bodyPr/>
        <a:lstStyle/>
        <a:p>
          <a:r>
            <a:rPr lang="ru-RU" sz="1900" i="0" dirty="0" err="1"/>
            <a:t>Блицвикторина</a:t>
          </a:r>
          <a:r>
            <a:rPr lang="ru-RU" sz="1900" i="1" dirty="0"/>
            <a:t> </a:t>
          </a:r>
          <a:r>
            <a:rPr lang="ru-RU" sz="1900" b="1" i="1" dirty="0"/>
            <a:t>«По волнам знаний» </a:t>
          </a:r>
          <a:r>
            <a:rPr lang="ru-RU" sz="1900" i="1" dirty="0"/>
            <a:t>(сельская библиотека </a:t>
          </a:r>
          <a:r>
            <a:rPr lang="ru-RU" sz="1900" i="1" dirty="0" err="1"/>
            <a:t>аг</a:t>
          </a:r>
          <a:r>
            <a:rPr lang="ru-RU" sz="1900" i="1" dirty="0"/>
            <a:t>. </a:t>
          </a:r>
          <a:r>
            <a:rPr lang="ru-RU" sz="1900" i="1" dirty="0" err="1"/>
            <a:t>Полочаны</a:t>
          </a:r>
          <a:r>
            <a:rPr lang="ru-RU" sz="1900" i="1" dirty="0"/>
            <a:t>)</a:t>
          </a:r>
        </a:p>
      </dgm:t>
    </dgm:pt>
    <dgm:pt modelId="{B2DA7E9C-B2FC-4786-A5F3-AC13A8EC71DF}" type="parTrans" cxnId="{B5EF7865-496B-46CD-9EDF-55571ABE7B48}">
      <dgm:prSet/>
      <dgm:spPr/>
      <dgm:t>
        <a:bodyPr/>
        <a:lstStyle/>
        <a:p>
          <a:endParaRPr lang="ru-RU"/>
        </a:p>
      </dgm:t>
    </dgm:pt>
    <dgm:pt modelId="{0C95959F-9D06-4E5A-A5E3-867F1C8D9B9C}" type="sibTrans" cxnId="{B5EF7865-496B-46CD-9EDF-55571ABE7B48}">
      <dgm:prSet/>
      <dgm:spPr/>
      <dgm:t>
        <a:bodyPr/>
        <a:lstStyle/>
        <a:p>
          <a:endParaRPr lang="ru-RU"/>
        </a:p>
      </dgm:t>
    </dgm:pt>
    <dgm:pt modelId="{C37E9CB2-B64B-4E3D-8B99-3717C6005CF7}">
      <dgm:prSet custT="1"/>
      <dgm:spPr/>
      <dgm:t>
        <a:bodyPr/>
        <a:lstStyle/>
        <a:p>
          <a:r>
            <a:rPr lang="ru-RU" sz="2700" i="0" dirty="0"/>
            <a:t>15.00</a:t>
          </a:r>
        </a:p>
      </dgm:t>
    </dgm:pt>
    <dgm:pt modelId="{6021ACF2-CAC3-40DC-A27D-96F02F5F72B5}" type="parTrans" cxnId="{FCD6CB9B-A60C-41F4-ADE9-C9B41F609EC9}">
      <dgm:prSet/>
      <dgm:spPr/>
      <dgm:t>
        <a:bodyPr/>
        <a:lstStyle/>
        <a:p>
          <a:endParaRPr lang="ru-RU"/>
        </a:p>
      </dgm:t>
    </dgm:pt>
    <dgm:pt modelId="{7DC56144-3804-4798-8589-9A1637129AC4}" type="sibTrans" cxnId="{FCD6CB9B-A60C-41F4-ADE9-C9B41F609EC9}">
      <dgm:prSet/>
      <dgm:spPr/>
      <dgm:t>
        <a:bodyPr/>
        <a:lstStyle/>
        <a:p>
          <a:endParaRPr lang="ru-RU"/>
        </a:p>
      </dgm:t>
    </dgm:pt>
    <dgm:pt modelId="{A66953E1-D073-41D2-BF23-5571B945C269}">
      <dgm:prSet custT="1"/>
      <dgm:spPr/>
      <dgm:t>
        <a:bodyPr/>
        <a:lstStyle/>
        <a:p>
          <a:r>
            <a:rPr lang="ru-RU" sz="1900" dirty="0"/>
            <a:t>Конкурс рисунков </a:t>
          </a:r>
          <a:r>
            <a:rPr lang="ru-RU" sz="1900" b="1" dirty="0"/>
            <a:t>«Наш общий дом – природа» </a:t>
          </a:r>
          <a:r>
            <a:rPr lang="ru-RU" sz="1900" i="1" dirty="0"/>
            <a:t>(сельская библиотека </a:t>
          </a:r>
          <a:r>
            <a:rPr lang="ru-RU" sz="1900" i="1" dirty="0" err="1"/>
            <a:t>аг</a:t>
          </a:r>
          <a:r>
            <a:rPr lang="ru-RU" sz="1900" i="1" dirty="0"/>
            <a:t>. </a:t>
          </a:r>
          <a:r>
            <a:rPr lang="ru-RU" sz="1900" i="1" dirty="0" err="1"/>
            <a:t>Хожово</a:t>
          </a:r>
          <a:r>
            <a:rPr lang="ru-RU" sz="1900" i="1" dirty="0"/>
            <a:t>)</a:t>
          </a:r>
        </a:p>
      </dgm:t>
    </dgm:pt>
    <dgm:pt modelId="{B45792A2-5EAE-4F87-BEA8-528D34B65B37}" type="parTrans" cxnId="{AA4A5919-C955-4D41-A8C4-200565F6A395}">
      <dgm:prSet/>
      <dgm:spPr/>
      <dgm:t>
        <a:bodyPr/>
        <a:lstStyle/>
        <a:p>
          <a:endParaRPr lang="ru-RU"/>
        </a:p>
      </dgm:t>
    </dgm:pt>
    <dgm:pt modelId="{237599AF-D8AA-4D32-A193-93A63B0B6145}" type="sibTrans" cxnId="{AA4A5919-C955-4D41-A8C4-200565F6A395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4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4">
        <dgm:presLayoutVars>
          <dgm:bulletEnabled val="1"/>
        </dgm:presLayoutVars>
      </dgm:prSet>
      <dgm:spPr/>
    </dgm:pt>
    <dgm:pt modelId="{160D213C-BACF-4513-89F1-78B2D767398E}" type="pres">
      <dgm:prSet presAssocID="{791AF116-4BB5-4821-8BE2-FB6417A543C0}" presName="sp" presStyleCnt="0"/>
      <dgm:spPr/>
    </dgm:pt>
    <dgm:pt modelId="{63FA15C4-5086-4B37-9E61-7EB809AD35DD}" type="pres">
      <dgm:prSet presAssocID="{E1C9CD2C-6D01-4460-B57C-2E1421911BA1}" presName="composite" presStyleCnt="0"/>
      <dgm:spPr/>
    </dgm:pt>
    <dgm:pt modelId="{2CE4A2B1-0151-4BE9-946C-AC12A293CBD5}" type="pres">
      <dgm:prSet presAssocID="{E1C9CD2C-6D01-4460-B57C-2E1421911BA1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5E3952B1-F931-4366-9F3B-4A6FE14A0688}" type="pres">
      <dgm:prSet presAssocID="{E1C9CD2C-6D01-4460-B57C-2E1421911BA1}" presName="descendantText" presStyleLbl="alignAcc1" presStyleIdx="2" presStyleCnt="4">
        <dgm:presLayoutVars>
          <dgm:bulletEnabled val="1"/>
        </dgm:presLayoutVars>
      </dgm:prSet>
      <dgm:spPr/>
    </dgm:pt>
    <dgm:pt modelId="{830DFF7F-BF8A-4B92-B0BD-5D1C63E16EF5}" type="pres">
      <dgm:prSet presAssocID="{28500D48-EBC2-4CCA-B995-2E1FE79EB7FA}" presName="sp" presStyleCnt="0"/>
      <dgm:spPr/>
    </dgm:pt>
    <dgm:pt modelId="{E01AC724-2E54-4715-AB09-ED3CD9A34A77}" type="pres">
      <dgm:prSet presAssocID="{C37E9CB2-B64B-4E3D-8B99-3717C6005CF7}" presName="composite" presStyleCnt="0"/>
      <dgm:spPr/>
    </dgm:pt>
    <dgm:pt modelId="{19AA3554-8125-45BA-B0A7-60CC5607DF3D}" type="pres">
      <dgm:prSet presAssocID="{C37E9CB2-B64B-4E3D-8B99-3717C6005CF7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C041B484-6FCE-4CDE-AB3D-8093421ED4E9}" type="pres">
      <dgm:prSet presAssocID="{C37E9CB2-B64B-4E3D-8B99-3717C6005CF7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AA4A5919-C955-4D41-A8C4-200565F6A395}" srcId="{C37E9CB2-B64B-4E3D-8B99-3717C6005CF7}" destId="{A66953E1-D073-41D2-BF23-5571B945C269}" srcOrd="0" destOrd="0" parTransId="{B45792A2-5EAE-4F87-BEA8-528D34B65B37}" sibTransId="{237599AF-D8AA-4D32-A193-93A63B0B6145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E8EBF025-204D-4027-BAC4-1D87F2A55394}" type="presOf" srcId="{C37E9CB2-B64B-4E3D-8B99-3717C6005CF7}" destId="{19AA3554-8125-45BA-B0A7-60CC5607DF3D}" srcOrd="0" destOrd="0" presId="urn:microsoft.com/office/officeart/2005/8/layout/chevron2"/>
    <dgm:cxn modelId="{6AED6936-81D5-40E4-8A1B-5E6BC91D986D}" type="presOf" srcId="{E1C9CD2C-6D01-4460-B57C-2E1421911BA1}" destId="{2CE4A2B1-0151-4BE9-946C-AC12A293CBD5}" srcOrd="0" destOrd="0" presId="urn:microsoft.com/office/officeart/2005/8/layout/chevron2"/>
    <dgm:cxn modelId="{1C6E6E3C-7553-4F33-8E56-2912FA2D0FA8}" type="presOf" srcId="{92577D67-BDC5-4B94-8F7E-FE6BF79D84FA}" destId="{5E3952B1-F931-4366-9F3B-4A6FE14A0688}" srcOrd="0" destOrd="0" presId="urn:microsoft.com/office/officeart/2005/8/layout/chevron2"/>
    <dgm:cxn modelId="{8EF30361-6F05-45E1-B34D-AD6858A3E811}" type="presOf" srcId="{5533747B-8932-41A6-942E-D2C1A595BF83}" destId="{348B7249-F26B-4667-BEAB-F8BEA4B953B8}" srcOrd="0" destOrd="1" presId="urn:microsoft.com/office/officeart/2005/8/layout/chevron2"/>
    <dgm:cxn modelId="{B5EF7865-496B-46CD-9EDF-55571ABE7B48}" srcId="{EAB7D1AC-71BF-4B0F-952D-2846B112F33A}" destId="{B9651207-CE1D-4BCB-B4B6-FD51F08ACC89}" srcOrd="1" destOrd="0" parTransId="{B2DA7E9C-B2FC-4786-A5F3-AC13A8EC71DF}" sibTransId="{0C95959F-9D06-4E5A-A5E3-867F1C8D9B9C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1D0DCB6A-71B7-40EC-993E-22E935FC7FF6}" type="presOf" srcId="{B9651207-CE1D-4BCB-B4B6-FD51F08ACC89}" destId="{75D9AB1A-4A0C-4A81-A9BC-16B69667AC06}" srcOrd="0" destOrd="1" presId="urn:microsoft.com/office/officeart/2005/8/layout/chevron2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DA9E3878-757F-40DE-AC48-561743276E02}" srcId="{F8C47187-8CB9-4E6A-B951-FD0AEB5C8D0A}" destId="{E1C9CD2C-6D01-4460-B57C-2E1421911BA1}" srcOrd="2" destOrd="0" parTransId="{8951C22C-2D49-4084-8DF9-41220FE6B79B}" sibTransId="{28500D48-EBC2-4CCA-B995-2E1FE79EB7FA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FCD6CB9B-A60C-41F4-ADE9-C9B41F609EC9}" srcId="{F8C47187-8CB9-4E6A-B951-FD0AEB5C8D0A}" destId="{C37E9CB2-B64B-4E3D-8B99-3717C6005CF7}" srcOrd="3" destOrd="0" parTransId="{6021ACF2-CAC3-40DC-A27D-96F02F5F72B5}" sibTransId="{7DC56144-3804-4798-8589-9A1637129AC4}"/>
    <dgm:cxn modelId="{2641BDAA-92C1-4836-893C-8F5F44EED42D}" type="presOf" srcId="{A66953E1-D073-41D2-BF23-5571B945C269}" destId="{C041B484-6FCE-4CDE-AB3D-8093421ED4E9}" srcOrd="0" destOrd="0" presId="urn:microsoft.com/office/officeart/2005/8/layout/chevron2"/>
    <dgm:cxn modelId="{47A71DC7-6F67-4002-A089-63DDD1427653}" srcId="{E1C9CD2C-6D01-4460-B57C-2E1421911BA1}" destId="{92577D67-BDC5-4B94-8F7E-FE6BF79D84FA}" srcOrd="0" destOrd="0" parTransId="{11DB243D-ACF6-40B7-A060-5F593C154B0D}" sibTransId="{60A55E38-F813-4BFC-B717-A962040037D4}"/>
    <dgm:cxn modelId="{05E043E6-580C-46B4-B883-9DC3C1EA6F42}" srcId="{2A18A489-D7F4-4E56-A854-14E6F91EA87A}" destId="{5533747B-8932-41A6-942E-D2C1A595BF83}" srcOrd="1" destOrd="0" parTransId="{52D8DBF3-F9A2-4254-A97E-D423EAD1E235}" sibTransId="{02C3B206-D52E-4B73-AF4D-F3303676F6B6}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7B772671-5D45-4F15-9607-D05F61EB82FD}" type="presParOf" srcId="{B8955D45-1396-483E-8585-78F17027D607}" destId="{160D213C-BACF-4513-89F1-78B2D767398E}" srcOrd="3" destOrd="0" presId="urn:microsoft.com/office/officeart/2005/8/layout/chevron2"/>
    <dgm:cxn modelId="{097969F6-1CAE-45E9-BEFC-ECD3708F84EC}" type="presParOf" srcId="{B8955D45-1396-483E-8585-78F17027D607}" destId="{63FA15C4-5086-4B37-9E61-7EB809AD35DD}" srcOrd="4" destOrd="0" presId="urn:microsoft.com/office/officeart/2005/8/layout/chevron2"/>
    <dgm:cxn modelId="{53C0338F-A502-4535-A52D-369761D28149}" type="presParOf" srcId="{63FA15C4-5086-4B37-9E61-7EB809AD35DD}" destId="{2CE4A2B1-0151-4BE9-946C-AC12A293CBD5}" srcOrd="0" destOrd="0" presId="urn:microsoft.com/office/officeart/2005/8/layout/chevron2"/>
    <dgm:cxn modelId="{FC6C9710-CCA0-4188-810E-A0DC20BCFBEA}" type="presParOf" srcId="{63FA15C4-5086-4B37-9E61-7EB809AD35DD}" destId="{5E3952B1-F931-4366-9F3B-4A6FE14A0688}" srcOrd="1" destOrd="0" presId="urn:microsoft.com/office/officeart/2005/8/layout/chevron2"/>
    <dgm:cxn modelId="{0AD91BAC-78D7-4273-83A3-801505BDE9E7}" type="presParOf" srcId="{B8955D45-1396-483E-8585-78F17027D607}" destId="{830DFF7F-BF8A-4B92-B0BD-5D1C63E16EF5}" srcOrd="5" destOrd="0" presId="urn:microsoft.com/office/officeart/2005/8/layout/chevron2"/>
    <dgm:cxn modelId="{E53DE6AE-C908-4953-AC5C-A3E8C82B7054}" type="presParOf" srcId="{B8955D45-1396-483E-8585-78F17027D607}" destId="{E01AC724-2E54-4715-AB09-ED3CD9A34A77}" srcOrd="6" destOrd="0" presId="urn:microsoft.com/office/officeart/2005/8/layout/chevron2"/>
    <dgm:cxn modelId="{22E92C7D-2E50-467E-B994-61A8007768E6}" type="presParOf" srcId="{E01AC724-2E54-4715-AB09-ED3CD9A34A77}" destId="{19AA3554-8125-45BA-B0A7-60CC5607DF3D}" srcOrd="0" destOrd="0" presId="urn:microsoft.com/office/officeart/2005/8/layout/chevron2"/>
    <dgm:cxn modelId="{0F7A1700-B132-4F44-8AB8-E54F6E7CAE5D}" type="presParOf" srcId="{E01AC724-2E54-4715-AB09-ED3CD9A34A77}" destId="{C041B484-6FCE-4CDE-AB3D-8093421ED4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800" b="0" i="0" dirty="0"/>
            <a:t>Игровая программа </a:t>
          </a:r>
          <a:r>
            <a:rPr lang="ru-RU" sz="1800" b="1" i="0" dirty="0"/>
            <a:t>«Раз, два, три, четыре, пять – летом некогда скучать» </a:t>
          </a:r>
          <a:r>
            <a:rPr lang="ru-RU" sz="1800" i="1" dirty="0"/>
            <a:t>(</a:t>
          </a:r>
          <a:r>
            <a:rPr lang="ru-RU" sz="1800" i="1" dirty="0" err="1"/>
            <a:t>Чистинский</a:t>
          </a:r>
          <a:r>
            <a:rPr lang="ru-RU" sz="1800" i="1" dirty="0"/>
            <a:t> сельский Дом культуры)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800" i="0" dirty="0"/>
            <a:t>Развлекательная викторина по растительному миру</a:t>
          </a:r>
          <a:r>
            <a:rPr lang="ru-RU" sz="1800" i="1" dirty="0"/>
            <a:t> </a:t>
          </a:r>
          <a:r>
            <a:rPr lang="ru-RU" sz="1800" b="1" i="0" dirty="0"/>
            <a:t>«Хорошо, что есть цветы, есть деревья и кусты» </a:t>
          </a:r>
          <a:r>
            <a:rPr lang="ru-RU" sz="1800" i="1" dirty="0"/>
            <a:t>(</a:t>
          </a:r>
          <a:r>
            <a:rPr lang="ru-RU" sz="1800" i="1" dirty="0" err="1"/>
            <a:t>Хожовский</a:t>
          </a:r>
          <a:r>
            <a:rPr lang="ru-RU" sz="1800" i="1" dirty="0"/>
            <a:t> сельский Дом культуры)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0" dirty="0"/>
            <a:t>15.00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sz="2200" i="0" dirty="0"/>
            <a:t>16.00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1800" dirty="0"/>
            <a:t>Мастер-класс </a:t>
          </a:r>
          <a:r>
            <a:rPr lang="ru-RU" sz="1800" b="1" dirty="0"/>
            <a:t>«Игольница своими руками» </a:t>
          </a:r>
          <a:r>
            <a:rPr lang="ru-RU" sz="1800" i="1" dirty="0"/>
            <a:t>(</a:t>
          </a:r>
          <a:r>
            <a:rPr lang="ru-RU" sz="1800" i="1" dirty="0" err="1"/>
            <a:t>Чистинский</a:t>
          </a:r>
          <a:r>
            <a:rPr lang="ru-RU" sz="1800" i="1" dirty="0"/>
            <a:t> сельский Дом культуры)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9C41032A-8CEC-4E47-8D3D-086B6237CF56}">
      <dgm:prSet custT="1"/>
      <dgm:spPr/>
      <dgm:t>
        <a:bodyPr/>
        <a:lstStyle/>
        <a:p>
          <a:r>
            <a:rPr lang="ru-RU" sz="2200" i="0" dirty="0"/>
            <a:t>17.00</a:t>
          </a:r>
        </a:p>
      </dgm:t>
    </dgm:pt>
    <dgm:pt modelId="{463F93D4-1BED-4331-9A57-0561BBEAA712}" type="parTrans" cxnId="{54B49515-0058-4B42-B530-D6E13FF33895}">
      <dgm:prSet/>
      <dgm:spPr/>
      <dgm:t>
        <a:bodyPr/>
        <a:lstStyle/>
        <a:p>
          <a:endParaRPr lang="ru-RU"/>
        </a:p>
      </dgm:t>
    </dgm:pt>
    <dgm:pt modelId="{18181516-FBC6-42AF-ADEB-3A1DA127D334}" type="sibTrans" cxnId="{54B49515-0058-4B42-B530-D6E13FF33895}">
      <dgm:prSet/>
      <dgm:spPr/>
      <dgm:t>
        <a:bodyPr/>
        <a:lstStyle/>
        <a:p>
          <a:endParaRPr lang="ru-RU"/>
        </a:p>
      </dgm:t>
    </dgm:pt>
    <dgm:pt modelId="{D57CF432-C838-48EE-9D6C-55C92F959D8B}">
      <dgm:prSet custT="1"/>
      <dgm:spPr/>
      <dgm:t>
        <a:bodyPr/>
        <a:lstStyle/>
        <a:p>
          <a:r>
            <a:rPr lang="ru-RU" sz="1800" dirty="0" err="1"/>
            <a:t>Конкурсно</a:t>
          </a:r>
          <a:r>
            <a:rPr lang="ru-RU" sz="1800" dirty="0"/>
            <a:t>-развлекательная программа </a:t>
          </a:r>
          <a:r>
            <a:rPr lang="ru-RU" sz="1800" b="1" dirty="0"/>
            <a:t>«Стильная штучка» </a:t>
          </a:r>
          <a:r>
            <a:rPr lang="ru-RU" sz="1800" b="0" i="1" dirty="0"/>
            <a:t>(</a:t>
          </a:r>
          <a:r>
            <a:rPr lang="ru-RU" sz="1800" b="0" i="1" dirty="0" err="1"/>
            <a:t>Засковичский</a:t>
          </a:r>
          <a:r>
            <a:rPr lang="ru-RU" sz="1800" b="0" i="1" dirty="0"/>
            <a:t> сельский Дом культуры)</a:t>
          </a:r>
          <a:endParaRPr lang="ru-RU" sz="1800" i="1" dirty="0"/>
        </a:p>
      </dgm:t>
    </dgm:pt>
    <dgm:pt modelId="{64E0C5CB-1E90-4D33-81F3-9DD1E96860DE}" type="parTrans" cxnId="{B63D32B5-FCA0-4820-83B8-F0A452444AC0}">
      <dgm:prSet/>
      <dgm:spPr/>
      <dgm:t>
        <a:bodyPr/>
        <a:lstStyle/>
        <a:p>
          <a:endParaRPr lang="ru-RU"/>
        </a:p>
      </dgm:t>
    </dgm:pt>
    <dgm:pt modelId="{D05B17B8-03E0-4296-B5A0-1C8E27B24556}" type="sibTrans" cxnId="{B63D32B5-FCA0-4820-83B8-F0A452444AC0}">
      <dgm:prSet/>
      <dgm:spPr/>
      <dgm:t>
        <a:bodyPr/>
        <a:lstStyle/>
        <a:p>
          <a:endParaRPr lang="ru-RU"/>
        </a:p>
      </dgm:t>
    </dgm:pt>
    <dgm:pt modelId="{C1CF90B2-04BB-426B-BCF2-8BE6AAA8E076}">
      <dgm:prSet custT="1"/>
      <dgm:spPr/>
      <dgm:t>
        <a:bodyPr/>
        <a:lstStyle/>
        <a:p>
          <a:r>
            <a:rPr lang="ru-RU" sz="1800" dirty="0"/>
            <a:t>Мастер-класс </a:t>
          </a:r>
          <a:r>
            <a:rPr lang="ru-RU" sz="1800" b="1" dirty="0"/>
            <a:t>«Цветок лета - ромашка»</a:t>
          </a:r>
          <a:r>
            <a:rPr lang="ru-RU" sz="1800" dirty="0"/>
            <a:t> </a:t>
          </a:r>
          <a:r>
            <a:rPr lang="ru-RU" sz="1800" i="1" dirty="0"/>
            <a:t>(городская библиотека-филиал № 7)</a:t>
          </a:r>
          <a:endParaRPr lang="ru-RU" sz="1800" b="0" i="1" dirty="0"/>
        </a:p>
      </dgm:t>
    </dgm:pt>
    <dgm:pt modelId="{918E4A5E-A986-476C-946B-A7FF8911B57C}" type="parTrans" cxnId="{8AD3AA62-27D9-47CA-BCC9-EB9C22E1760F}">
      <dgm:prSet/>
      <dgm:spPr/>
      <dgm:t>
        <a:bodyPr/>
        <a:lstStyle/>
        <a:p>
          <a:endParaRPr lang="ru-RU"/>
        </a:p>
      </dgm:t>
    </dgm:pt>
    <dgm:pt modelId="{521D962C-28FC-4F26-ABB9-AE8C963D34FA}" type="sibTrans" cxnId="{8AD3AA62-27D9-47CA-BCC9-EB9C22E1760F}">
      <dgm:prSet/>
      <dgm:spPr/>
      <dgm:t>
        <a:bodyPr/>
        <a:lstStyle/>
        <a:p>
          <a:endParaRPr lang="ru-RU"/>
        </a:p>
      </dgm:t>
    </dgm:pt>
    <dgm:pt modelId="{CDC0E54D-FE35-4554-AF57-07C5A7304250}">
      <dgm:prSet phldrT="[Текст]" custT="1"/>
      <dgm:spPr/>
      <dgm:t>
        <a:bodyPr/>
        <a:lstStyle/>
        <a:p>
          <a:r>
            <a:rPr lang="ru-RU" sz="1800" i="0" dirty="0"/>
            <a:t>Квест </a:t>
          </a:r>
          <a:r>
            <a:rPr lang="ru-RU" sz="1800" b="1" i="0" dirty="0"/>
            <a:t>«</a:t>
          </a:r>
          <a:r>
            <a:rPr lang="be-BY" sz="1800" b="1" i="0" dirty="0"/>
            <a:t>Маркава вядомае і невядомае»</a:t>
          </a:r>
          <a:r>
            <a:rPr lang="be-BY" sz="1800" i="1" dirty="0"/>
            <a:t> (</a:t>
          </a:r>
          <a:r>
            <a:rPr lang="ru-RU" sz="1800" i="1" dirty="0"/>
            <a:t>сельская библиотекам </a:t>
          </a:r>
          <a:r>
            <a:rPr lang="ru-RU" sz="1800" i="1" dirty="0" err="1"/>
            <a:t>аг</a:t>
          </a:r>
          <a:r>
            <a:rPr lang="ru-RU" sz="1800" i="1" dirty="0"/>
            <a:t>. </a:t>
          </a:r>
          <a:r>
            <a:rPr lang="ru-RU" sz="1800" i="1" dirty="0" err="1"/>
            <a:t>Марково</a:t>
          </a:r>
          <a:r>
            <a:rPr lang="ru-RU" sz="1800" i="1" dirty="0"/>
            <a:t>)</a:t>
          </a:r>
        </a:p>
      </dgm:t>
    </dgm:pt>
    <dgm:pt modelId="{3D8932F6-D4E7-4922-AD3B-1310557A80DF}" type="parTrans" cxnId="{0DE06861-75C8-42DD-9359-D58917F26D5E}">
      <dgm:prSet/>
      <dgm:spPr/>
      <dgm:t>
        <a:bodyPr/>
        <a:lstStyle/>
        <a:p>
          <a:endParaRPr lang="ru-RU"/>
        </a:p>
      </dgm:t>
    </dgm:pt>
    <dgm:pt modelId="{E970A897-F741-4732-934C-468F28CE520D}" type="sibTrans" cxnId="{0DE06861-75C8-42DD-9359-D58917F26D5E}">
      <dgm:prSet/>
      <dgm:spPr/>
      <dgm:t>
        <a:bodyPr/>
        <a:lstStyle/>
        <a:p>
          <a:endParaRPr lang="ru-RU"/>
        </a:p>
      </dgm:t>
    </dgm:pt>
    <dgm:pt modelId="{4F52C4E1-728C-4133-A593-C6B0F2F809B1}">
      <dgm:prSet custT="1"/>
      <dgm:spPr/>
      <dgm:t>
        <a:bodyPr/>
        <a:lstStyle/>
        <a:p>
          <a:r>
            <a:rPr lang="ru-RU" sz="1800" b="0" i="0" dirty="0"/>
            <a:t>Час общения </a:t>
          </a:r>
          <a:r>
            <a:rPr lang="ru-RU" sz="1800" b="1" i="0" dirty="0"/>
            <a:t>«Лень – двигатель прогресса» </a:t>
          </a:r>
          <a:r>
            <a:rPr lang="ru-RU" sz="1800" b="0" i="1" dirty="0"/>
            <a:t>(сельская библиотека-клуб д. </a:t>
          </a:r>
          <a:r>
            <a:rPr lang="ru-RU" sz="1800" b="0" i="1" dirty="0" err="1"/>
            <a:t>Турец-Бояры</a:t>
          </a:r>
          <a:r>
            <a:rPr lang="ru-RU" sz="1800" b="0" i="1" dirty="0"/>
            <a:t>)</a:t>
          </a:r>
        </a:p>
      </dgm:t>
    </dgm:pt>
    <dgm:pt modelId="{07F19A4C-6FF4-448E-9F96-304E1A021132}" type="parTrans" cxnId="{EAB4E3C3-B2AB-4DE8-AE78-1363D3611900}">
      <dgm:prSet/>
      <dgm:spPr/>
      <dgm:t>
        <a:bodyPr/>
        <a:lstStyle/>
        <a:p>
          <a:endParaRPr lang="ru-RU"/>
        </a:p>
      </dgm:t>
    </dgm:pt>
    <dgm:pt modelId="{4F515A0F-410A-418E-8F4E-E3A5C8155067}" type="sibTrans" cxnId="{EAB4E3C3-B2AB-4DE8-AE78-1363D3611900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5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5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5">
        <dgm:presLayoutVars>
          <dgm:bulletEnabled val="1"/>
        </dgm:presLayoutVars>
      </dgm:prSet>
      <dgm:spPr/>
    </dgm:pt>
    <dgm:pt modelId="{0E214378-DF0D-401E-957E-54C71F7C5624}" type="pres">
      <dgm:prSet presAssocID="{9F26158C-0B0E-40B9-92C9-BE6DE726A80D}" presName="sp" presStyleCnt="0"/>
      <dgm:spPr/>
    </dgm:pt>
    <dgm:pt modelId="{BB42557F-D7A7-4B1C-8BC5-83EA347AFBB5}" type="pres">
      <dgm:prSet presAssocID="{F348C819-0077-466A-B26D-10372DDEA798}" presName="composite" presStyleCnt="0"/>
      <dgm:spPr/>
    </dgm:pt>
    <dgm:pt modelId="{D0910410-7666-492D-9226-912287B7C070}" type="pres">
      <dgm:prSet presAssocID="{F348C819-0077-466A-B26D-10372DDEA79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6E82C40D-7E0A-465A-A85F-20D5D365FED6}" type="pres">
      <dgm:prSet presAssocID="{F348C819-0077-466A-B26D-10372DDEA798}" presName="descendantText" presStyleLbl="alignAcc1" presStyleIdx="3" presStyleCnt="5">
        <dgm:presLayoutVars>
          <dgm:bulletEnabled val="1"/>
        </dgm:presLayoutVars>
      </dgm:prSet>
      <dgm:spPr/>
    </dgm:pt>
    <dgm:pt modelId="{39D7BDEA-30A4-439F-8AE4-345681A5DE53}" type="pres">
      <dgm:prSet presAssocID="{40C86FEE-C313-4D06-9ACB-D32DAB9A2308}" presName="sp" presStyleCnt="0"/>
      <dgm:spPr/>
    </dgm:pt>
    <dgm:pt modelId="{D5A1C572-45CF-461C-AF72-3AE249634D35}" type="pres">
      <dgm:prSet presAssocID="{9C41032A-8CEC-4E47-8D3D-086B6237CF56}" presName="composite" presStyleCnt="0"/>
      <dgm:spPr/>
    </dgm:pt>
    <dgm:pt modelId="{5A532795-BFDD-46FA-A940-FF073F8594D8}" type="pres">
      <dgm:prSet presAssocID="{9C41032A-8CEC-4E47-8D3D-086B6237CF5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020D626-1601-4B73-80C4-D0B864F12005}" type="pres">
      <dgm:prSet presAssocID="{9C41032A-8CEC-4E47-8D3D-086B6237CF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E8E33505-088A-462D-8EEB-32F812DDE0FC}" type="presOf" srcId="{4F52C4E1-728C-4133-A593-C6B0F2F809B1}" destId="{6E82C40D-7E0A-465A-A85F-20D5D365FED6}" srcOrd="0" destOrd="1" presId="urn:microsoft.com/office/officeart/2005/8/layout/chevron2"/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54B49515-0058-4B42-B530-D6E13FF33895}" srcId="{F8C47187-8CB9-4E6A-B951-FD0AEB5C8D0A}" destId="{9C41032A-8CEC-4E47-8D3D-086B6237CF56}" srcOrd="4" destOrd="0" parTransId="{463F93D4-1BED-4331-9A57-0561BBEAA712}" sibTransId="{18181516-FBC6-42AF-ADEB-3A1DA127D334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0DE06861-75C8-42DD-9359-D58917F26D5E}" srcId="{EAB7D1AC-71BF-4B0F-952D-2846B112F33A}" destId="{CDC0E54D-FE35-4554-AF57-07C5A7304250}" srcOrd="1" destOrd="0" parTransId="{3D8932F6-D4E7-4922-AD3B-1310557A80DF}" sibTransId="{E970A897-F741-4732-934C-468F28CE520D}"/>
    <dgm:cxn modelId="{8AD3AA62-27D9-47CA-BCC9-EB9C22E1760F}" srcId="{9C41032A-8CEC-4E47-8D3D-086B6237CF56}" destId="{C1CF90B2-04BB-426B-BCF2-8BE6AAA8E076}" srcOrd="0" destOrd="0" parTransId="{918E4A5E-A986-476C-946B-A7FF8911B57C}" sibTransId="{521D962C-28FC-4F26-ABB9-AE8C963D34FA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6DD653-F3E5-4256-9154-0598C3024114}" srcId="{F8C47187-8CB9-4E6A-B951-FD0AEB5C8D0A}" destId="{F348C819-0077-466A-B26D-10372DDEA798}" srcOrd="3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8753B176-89DB-4BC1-9551-1E722E855694}" type="presOf" srcId="{9C41032A-8CEC-4E47-8D3D-086B6237CF56}" destId="{5A532795-BFDD-46FA-A940-FF073F8594D8}" srcOrd="0" destOrd="0" presId="urn:microsoft.com/office/officeart/2005/8/layout/chevron2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316F269A-833F-4E6F-A10B-5B7396F07706}" type="presOf" srcId="{D57CF432-C838-48EE-9D6C-55C92F959D8B}" destId="{6E82C40D-7E0A-465A-A85F-20D5D365FED6}" srcOrd="0" destOrd="0" presId="urn:microsoft.com/office/officeart/2005/8/layout/chevron2"/>
    <dgm:cxn modelId="{B63D32B5-FCA0-4820-83B8-F0A452444AC0}" srcId="{F348C819-0077-466A-B26D-10372DDEA798}" destId="{D57CF432-C838-48EE-9D6C-55C92F959D8B}" srcOrd="0" destOrd="0" parTransId="{64E0C5CB-1E90-4D33-81F3-9DD1E96860DE}" sibTransId="{D05B17B8-03E0-4296-B5A0-1C8E27B24556}"/>
    <dgm:cxn modelId="{F8635BBB-9327-4EA2-B986-F2ECA7B27CB6}" type="presOf" srcId="{F348C819-0077-466A-B26D-10372DDEA798}" destId="{D0910410-7666-492D-9226-912287B7C070}" srcOrd="0" destOrd="0" presId="urn:microsoft.com/office/officeart/2005/8/layout/chevron2"/>
    <dgm:cxn modelId="{4E9A2DC0-CF85-4DE6-B81F-6FA1978AC335}" type="presOf" srcId="{CDC0E54D-FE35-4554-AF57-07C5A7304250}" destId="{75D9AB1A-4A0C-4A81-A9BC-16B69667AC06}" srcOrd="0" destOrd="1" presId="urn:microsoft.com/office/officeart/2005/8/layout/chevron2"/>
    <dgm:cxn modelId="{EAB4E3C3-B2AB-4DE8-AE78-1363D3611900}" srcId="{F348C819-0077-466A-B26D-10372DDEA798}" destId="{4F52C4E1-728C-4133-A593-C6B0F2F809B1}" srcOrd="1" destOrd="0" parTransId="{07F19A4C-6FF4-448E-9F96-304E1A021132}" sibTransId="{4F515A0F-410A-418E-8F4E-E3A5C8155067}"/>
    <dgm:cxn modelId="{3F388FC6-DCD3-4E98-8AD3-7B4116745E51}" type="presOf" srcId="{C1CF90B2-04BB-426B-BCF2-8BE6AAA8E076}" destId="{A020D626-1601-4B73-80C4-D0B864F12005}" srcOrd="0" destOrd="0" presId="urn:microsoft.com/office/officeart/2005/8/layout/chevron2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  <dgm:cxn modelId="{4114DA9C-3F97-4986-8C01-C7E8190DC0E8}" type="presParOf" srcId="{B8955D45-1396-483E-8585-78F17027D607}" destId="{0E214378-DF0D-401E-957E-54C71F7C5624}" srcOrd="5" destOrd="0" presId="urn:microsoft.com/office/officeart/2005/8/layout/chevron2"/>
    <dgm:cxn modelId="{2AE8BE86-D538-469A-B9F9-8B4730F6FC11}" type="presParOf" srcId="{B8955D45-1396-483E-8585-78F17027D607}" destId="{BB42557F-D7A7-4B1C-8BC5-83EA347AFBB5}" srcOrd="6" destOrd="0" presId="urn:microsoft.com/office/officeart/2005/8/layout/chevron2"/>
    <dgm:cxn modelId="{E5EC7B32-4B9A-4E18-8124-DF51D46AA2C5}" type="presParOf" srcId="{BB42557F-D7A7-4B1C-8BC5-83EA347AFBB5}" destId="{D0910410-7666-492D-9226-912287B7C070}" srcOrd="0" destOrd="0" presId="urn:microsoft.com/office/officeart/2005/8/layout/chevron2"/>
    <dgm:cxn modelId="{F059F89F-CD53-47AE-A1E2-1B61FC2D7422}" type="presParOf" srcId="{BB42557F-D7A7-4B1C-8BC5-83EA347AFBB5}" destId="{6E82C40D-7E0A-465A-A85F-20D5D365FED6}" srcOrd="1" destOrd="0" presId="urn:microsoft.com/office/officeart/2005/8/layout/chevron2"/>
    <dgm:cxn modelId="{303C1966-F3B9-4DF3-AAB7-DDF63125E4E0}" type="presParOf" srcId="{B8955D45-1396-483E-8585-78F17027D607}" destId="{39D7BDEA-30A4-439F-8AE4-345681A5DE53}" srcOrd="7" destOrd="0" presId="urn:microsoft.com/office/officeart/2005/8/layout/chevron2"/>
    <dgm:cxn modelId="{1879104B-8590-4E8F-99D7-8DB23011C30D}" type="presParOf" srcId="{B8955D45-1396-483E-8585-78F17027D607}" destId="{D5A1C572-45CF-461C-AF72-3AE249634D35}" srcOrd="8" destOrd="0" presId="urn:microsoft.com/office/officeart/2005/8/layout/chevron2"/>
    <dgm:cxn modelId="{758500A3-1501-4F01-B23D-8AD088F959E6}" type="presParOf" srcId="{D5A1C572-45CF-461C-AF72-3AE249634D35}" destId="{5A532795-BFDD-46FA-A940-FF073F8594D8}" srcOrd="0" destOrd="0" presId="urn:microsoft.com/office/officeart/2005/8/layout/chevron2"/>
    <dgm:cxn modelId="{46FB4B37-EB41-499F-A98A-008E02704DF6}" type="presParOf" srcId="{D5A1C572-45CF-461C-AF72-3AE249634D35}" destId="{A020D626-1601-4B73-80C4-D0B864F120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800" b="0" i="0" dirty="0"/>
            <a:t>Час игры </a:t>
          </a:r>
          <a:r>
            <a:rPr lang="ru-RU" sz="1800" b="1" i="0" dirty="0"/>
            <a:t>«Играем в настольные игры» </a:t>
          </a:r>
          <a:r>
            <a:rPr lang="ru-RU" sz="1800" i="1" dirty="0"/>
            <a:t>(Городокский сельский Дом культуры и традиционного быта)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800" i="0" dirty="0"/>
            <a:t>Информационный час </a:t>
          </a:r>
          <a:r>
            <a:rPr lang="ru-RU" sz="1800" b="1" i="0" dirty="0"/>
            <a:t>«6 правил информационной безопасности» </a:t>
          </a:r>
          <a:r>
            <a:rPr lang="ru-RU" sz="1800" i="1" dirty="0"/>
            <a:t>(</a:t>
          </a:r>
          <a:r>
            <a:rPr lang="ru-RU" sz="1800" i="1" dirty="0" err="1"/>
            <a:t>Олехновичский</a:t>
          </a:r>
          <a:r>
            <a:rPr lang="ru-RU" sz="1800" i="1" dirty="0"/>
            <a:t> сельский Дом культуры)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 custT="1"/>
      <dgm:spPr/>
      <dgm:t>
        <a:bodyPr/>
        <a:lstStyle/>
        <a:p>
          <a:r>
            <a:rPr lang="ru-RU" sz="2400" i="0" dirty="0"/>
            <a:t>16.00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sz="2400" i="0" dirty="0"/>
            <a:t>15.00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1800" i="0" dirty="0"/>
            <a:t>Игровая программа </a:t>
          </a:r>
          <a:r>
            <a:rPr lang="ru-RU" sz="1800" b="1" i="0" dirty="0"/>
            <a:t>«На солнечной поляне» </a:t>
          </a:r>
          <a:r>
            <a:rPr lang="ru-RU" sz="1800" i="1" dirty="0"/>
            <a:t>(</a:t>
          </a:r>
          <a:r>
            <a:rPr lang="ru-RU" sz="1800" i="1" dirty="0" err="1"/>
            <a:t>Олехновичский</a:t>
          </a:r>
          <a:r>
            <a:rPr lang="ru-RU" sz="1800" i="1" dirty="0"/>
            <a:t> сельский Дом культуры)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9C41032A-8CEC-4E47-8D3D-086B6237CF56}">
      <dgm:prSet custT="1"/>
      <dgm:spPr/>
      <dgm:t>
        <a:bodyPr/>
        <a:lstStyle/>
        <a:p>
          <a:r>
            <a:rPr lang="ru-RU" sz="2400" i="0" dirty="0"/>
            <a:t>16.00</a:t>
          </a:r>
        </a:p>
      </dgm:t>
    </dgm:pt>
    <dgm:pt modelId="{463F93D4-1BED-4331-9A57-0561BBEAA712}" type="parTrans" cxnId="{54B49515-0058-4B42-B530-D6E13FF33895}">
      <dgm:prSet/>
      <dgm:spPr/>
      <dgm:t>
        <a:bodyPr/>
        <a:lstStyle/>
        <a:p>
          <a:endParaRPr lang="ru-RU"/>
        </a:p>
      </dgm:t>
    </dgm:pt>
    <dgm:pt modelId="{18181516-FBC6-42AF-ADEB-3A1DA127D334}" type="sibTrans" cxnId="{54B49515-0058-4B42-B530-D6E13FF33895}">
      <dgm:prSet/>
      <dgm:spPr/>
      <dgm:t>
        <a:bodyPr/>
        <a:lstStyle/>
        <a:p>
          <a:endParaRPr lang="ru-RU"/>
        </a:p>
      </dgm:t>
    </dgm:pt>
    <dgm:pt modelId="{D57CF432-C838-48EE-9D6C-55C92F959D8B}">
      <dgm:prSet custT="1"/>
      <dgm:spPr/>
      <dgm:t>
        <a:bodyPr/>
        <a:lstStyle/>
        <a:p>
          <a:r>
            <a:rPr lang="ru-RU" sz="1800" dirty="0"/>
            <a:t>Спортивно-танцевальная программа </a:t>
          </a:r>
          <a:r>
            <a:rPr lang="ru-RU" sz="1800" b="1" dirty="0"/>
            <a:t>«Двигайся больше» </a:t>
          </a:r>
          <a:r>
            <a:rPr lang="ru-RU" sz="1800" i="1" dirty="0"/>
            <a:t>(</a:t>
          </a:r>
          <a:r>
            <a:rPr lang="ru-RU" sz="1800" i="1" dirty="0" err="1"/>
            <a:t>Видевщинский</a:t>
          </a:r>
          <a:r>
            <a:rPr lang="ru-RU" sz="1800" i="1" dirty="0"/>
            <a:t> сельский Дом культуры)</a:t>
          </a:r>
        </a:p>
      </dgm:t>
    </dgm:pt>
    <dgm:pt modelId="{64E0C5CB-1E90-4D33-81F3-9DD1E96860DE}" type="parTrans" cxnId="{B63D32B5-FCA0-4820-83B8-F0A452444AC0}">
      <dgm:prSet/>
      <dgm:spPr/>
      <dgm:t>
        <a:bodyPr/>
        <a:lstStyle/>
        <a:p>
          <a:endParaRPr lang="ru-RU"/>
        </a:p>
      </dgm:t>
    </dgm:pt>
    <dgm:pt modelId="{D05B17B8-03E0-4296-B5A0-1C8E27B24556}" type="sibTrans" cxnId="{B63D32B5-FCA0-4820-83B8-F0A452444AC0}">
      <dgm:prSet/>
      <dgm:spPr/>
      <dgm:t>
        <a:bodyPr/>
        <a:lstStyle/>
        <a:p>
          <a:endParaRPr lang="ru-RU"/>
        </a:p>
      </dgm:t>
    </dgm:pt>
    <dgm:pt modelId="{C1CF90B2-04BB-426B-BCF2-8BE6AAA8E076}">
      <dgm:prSet custT="1"/>
      <dgm:spPr/>
      <dgm:t>
        <a:bodyPr/>
        <a:lstStyle/>
        <a:p>
          <a:r>
            <a:rPr lang="ru-RU" sz="1800" dirty="0"/>
            <a:t>Познавательно-игровая программа </a:t>
          </a:r>
          <a:r>
            <a:rPr lang="ru-RU" sz="1800" b="1" dirty="0"/>
            <a:t>«</a:t>
          </a:r>
          <a:r>
            <a:rPr lang="ru-RU" sz="1800" b="1" dirty="0" err="1"/>
            <a:t>Спасаўскія</a:t>
          </a:r>
          <a:r>
            <a:rPr lang="ru-RU" sz="1800" b="1" dirty="0"/>
            <a:t> </a:t>
          </a:r>
          <a:r>
            <a:rPr lang="ru-RU" sz="1800" b="1" dirty="0" err="1"/>
            <a:t>пасядзелкі</a:t>
          </a:r>
          <a:r>
            <a:rPr lang="ru-RU" sz="1800" b="1" dirty="0"/>
            <a:t>» </a:t>
          </a:r>
          <a:r>
            <a:rPr lang="ru-RU" sz="1800" b="0" i="1" dirty="0"/>
            <a:t>(</a:t>
          </a:r>
          <a:r>
            <a:rPr lang="ru-RU" sz="1800" b="0" i="1" dirty="0" err="1"/>
            <a:t>Селевский</a:t>
          </a:r>
          <a:r>
            <a:rPr lang="ru-RU" sz="1800" b="0" i="1" dirty="0"/>
            <a:t> сельский Дом культуры)</a:t>
          </a:r>
        </a:p>
      </dgm:t>
    </dgm:pt>
    <dgm:pt modelId="{918E4A5E-A986-476C-946B-A7FF8911B57C}" type="parTrans" cxnId="{8AD3AA62-27D9-47CA-BCC9-EB9C22E1760F}">
      <dgm:prSet/>
      <dgm:spPr/>
      <dgm:t>
        <a:bodyPr/>
        <a:lstStyle/>
        <a:p>
          <a:endParaRPr lang="ru-RU"/>
        </a:p>
      </dgm:t>
    </dgm:pt>
    <dgm:pt modelId="{521D962C-28FC-4F26-ABB9-AE8C963D34FA}" type="sibTrans" cxnId="{8AD3AA62-27D9-47CA-BCC9-EB9C22E1760F}">
      <dgm:prSet/>
      <dgm:spPr/>
      <dgm:t>
        <a:bodyPr/>
        <a:lstStyle/>
        <a:p>
          <a:endParaRPr lang="ru-RU"/>
        </a:p>
      </dgm:t>
    </dgm:pt>
    <dgm:pt modelId="{4A51DE10-9DC0-4624-BC58-3DB2723C1CD4}">
      <dgm:prSet custT="1"/>
      <dgm:spPr/>
      <dgm:t>
        <a:bodyPr/>
        <a:lstStyle/>
        <a:p>
          <a:r>
            <a:rPr lang="ru-RU" sz="1800" i="0" dirty="0"/>
            <a:t>Детская диско-программа </a:t>
          </a:r>
          <a:r>
            <a:rPr lang="ru-RU" sz="1800" b="1" i="0" dirty="0"/>
            <a:t>«Веселятся малыши и танцуют от души» </a:t>
          </a:r>
          <a:r>
            <a:rPr lang="ru-RU" sz="1800" i="1" dirty="0"/>
            <a:t>(</a:t>
          </a:r>
          <a:r>
            <a:rPr lang="ru-RU" sz="1800" i="1" dirty="0" err="1"/>
            <a:t>Петровщинский</a:t>
          </a:r>
          <a:r>
            <a:rPr lang="ru-RU" sz="1800" i="1" dirty="0"/>
            <a:t> сельский Дом культуры)</a:t>
          </a:r>
        </a:p>
      </dgm:t>
    </dgm:pt>
    <dgm:pt modelId="{647AD7BA-3396-4917-A2AF-F81A1BC1E27E}" type="parTrans" cxnId="{B2002B16-9CDF-4494-920F-C6295273C83B}">
      <dgm:prSet/>
      <dgm:spPr/>
      <dgm:t>
        <a:bodyPr/>
        <a:lstStyle/>
        <a:p>
          <a:endParaRPr lang="ru-RU"/>
        </a:p>
      </dgm:t>
    </dgm:pt>
    <dgm:pt modelId="{2C1CBD54-4554-4D1F-95AE-5E3C45111251}" type="sibTrans" cxnId="{B2002B16-9CDF-4494-920F-C6295273C83B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5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5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5">
        <dgm:presLayoutVars>
          <dgm:bulletEnabled val="1"/>
        </dgm:presLayoutVars>
      </dgm:prSet>
      <dgm:spPr/>
    </dgm:pt>
    <dgm:pt modelId="{0E214378-DF0D-401E-957E-54C71F7C5624}" type="pres">
      <dgm:prSet presAssocID="{9F26158C-0B0E-40B9-92C9-BE6DE726A80D}" presName="sp" presStyleCnt="0"/>
      <dgm:spPr/>
    </dgm:pt>
    <dgm:pt modelId="{BB42557F-D7A7-4B1C-8BC5-83EA347AFBB5}" type="pres">
      <dgm:prSet presAssocID="{F348C819-0077-466A-B26D-10372DDEA798}" presName="composite" presStyleCnt="0"/>
      <dgm:spPr/>
    </dgm:pt>
    <dgm:pt modelId="{D0910410-7666-492D-9226-912287B7C070}" type="pres">
      <dgm:prSet presAssocID="{F348C819-0077-466A-B26D-10372DDEA79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6E82C40D-7E0A-465A-A85F-20D5D365FED6}" type="pres">
      <dgm:prSet presAssocID="{F348C819-0077-466A-B26D-10372DDEA798}" presName="descendantText" presStyleLbl="alignAcc1" presStyleIdx="3" presStyleCnt="5">
        <dgm:presLayoutVars>
          <dgm:bulletEnabled val="1"/>
        </dgm:presLayoutVars>
      </dgm:prSet>
      <dgm:spPr/>
    </dgm:pt>
    <dgm:pt modelId="{39D7BDEA-30A4-439F-8AE4-345681A5DE53}" type="pres">
      <dgm:prSet presAssocID="{40C86FEE-C313-4D06-9ACB-D32DAB9A2308}" presName="sp" presStyleCnt="0"/>
      <dgm:spPr/>
    </dgm:pt>
    <dgm:pt modelId="{D5A1C572-45CF-461C-AF72-3AE249634D35}" type="pres">
      <dgm:prSet presAssocID="{9C41032A-8CEC-4E47-8D3D-086B6237CF56}" presName="composite" presStyleCnt="0"/>
      <dgm:spPr/>
    </dgm:pt>
    <dgm:pt modelId="{5A532795-BFDD-46FA-A940-FF073F8594D8}" type="pres">
      <dgm:prSet presAssocID="{9C41032A-8CEC-4E47-8D3D-086B6237CF5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020D626-1601-4B73-80C4-D0B864F12005}" type="pres">
      <dgm:prSet presAssocID="{9C41032A-8CEC-4E47-8D3D-086B6237CF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54B49515-0058-4B42-B530-D6E13FF33895}" srcId="{F8C47187-8CB9-4E6A-B951-FD0AEB5C8D0A}" destId="{9C41032A-8CEC-4E47-8D3D-086B6237CF56}" srcOrd="4" destOrd="0" parTransId="{463F93D4-1BED-4331-9A57-0561BBEAA712}" sibTransId="{18181516-FBC6-42AF-ADEB-3A1DA127D334}"/>
    <dgm:cxn modelId="{B2002B16-9CDF-4494-920F-C6295273C83B}" srcId="{9C026E59-F5E1-4762-9232-A24ED536DD5D}" destId="{4A51DE10-9DC0-4624-BC58-3DB2723C1CD4}" srcOrd="1" destOrd="0" parTransId="{647AD7BA-3396-4917-A2AF-F81A1BC1E27E}" sibTransId="{2C1CBD54-4554-4D1F-95AE-5E3C45111251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8AD3AA62-27D9-47CA-BCC9-EB9C22E1760F}" srcId="{9C41032A-8CEC-4E47-8D3D-086B6237CF56}" destId="{C1CF90B2-04BB-426B-BCF2-8BE6AAA8E076}" srcOrd="0" destOrd="0" parTransId="{918E4A5E-A986-476C-946B-A7FF8911B57C}" sibTransId="{521D962C-28FC-4F26-ABB9-AE8C963D34FA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6DD653-F3E5-4256-9154-0598C3024114}" srcId="{F8C47187-8CB9-4E6A-B951-FD0AEB5C8D0A}" destId="{F348C819-0077-466A-B26D-10372DDEA798}" srcOrd="3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8753B176-89DB-4BC1-9551-1E722E855694}" type="presOf" srcId="{9C41032A-8CEC-4E47-8D3D-086B6237CF56}" destId="{5A532795-BFDD-46FA-A940-FF073F8594D8}" srcOrd="0" destOrd="0" presId="urn:microsoft.com/office/officeart/2005/8/layout/chevron2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316F269A-833F-4E6F-A10B-5B7396F07706}" type="presOf" srcId="{D57CF432-C838-48EE-9D6C-55C92F959D8B}" destId="{6E82C40D-7E0A-465A-A85F-20D5D365FED6}" srcOrd="0" destOrd="0" presId="urn:microsoft.com/office/officeart/2005/8/layout/chevron2"/>
    <dgm:cxn modelId="{B63D32B5-FCA0-4820-83B8-F0A452444AC0}" srcId="{F348C819-0077-466A-B26D-10372DDEA798}" destId="{D57CF432-C838-48EE-9D6C-55C92F959D8B}" srcOrd="0" destOrd="0" parTransId="{64E0C5CB-1E90-4D33-81F3-9DD1E96860DE}" sibTransId="{D05B17B8-03E0-4296-B5A0-1C8E27B24556}"/>
    <dgm:cxn modelId="{F8635BBB-9327-4EA2-B986-F2ECA7B27CB6}" type="presOf" srcId="{F348C819-0077-466A-B26D-10372DDEA798}" destId="{D0910410-7666-492D-9226-912287B7C070}" srcOrd="0" destOrd="0" presId="urn:microsoft.com/office/officeart/2005/8/layout/chevron2"/>
    <dgm:cxn modelId="{3F388FC6-DCD3-4E98-8AD3-7B4116745E51}" type="presOf" srcId="{C1CF90B2-04BB-426B-BCF2-8BE6AAA8E076}" destId="{A020D626-1601-4B73-80C4-D0B864F12005}" srcOrd="0" destOrd="0" presId="urn:microsoft.com/office/officeart/2005/8/layout/chevron2"/>
    <dgm:cxn modelId="{6A6057F6-CF0F-4304-8DF5-667BA34011EF}" type="presOf" srcId="{4A51DE10-9DC0-4624-BC58-3DB2723C1CD4}" destId="{970327DE-0970-461F-A0D1-EFDB94317639}" srcOrd="0" destOrd="1" presId="urn:microsoft.com/office/officeart/2005/8/layout/chevron2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  <dgm:cxn modelId="{4114DA9C-3F97-4986-8C01-C7E8190DC0E8}" type="presParOf" srcId="{B8955D45-1396-483E-8585-78F17027D607}" destId="{0E214378-DF0D-401E-957E-54C71F7C5624}" srcOrd="5" destOrd="0" presId="urn:microsoft.com/office/officeart/2005/8/layout/chevron2"/>
    <dgm:cxn modelId="{2AE8BE86-D538-469A-B9F9-8B4730F6FC11}" type="presParOf" srcId="{B8955D45-1396-483E-8585-78F17027D607}" destId="{BB42557F-D7A7-4B1C-8BC5-83EA347AFBB5}" srcOrd="6" destOrd="0" presId="urn:microsoft.com/office/officeart/2005/8/layout/chevron2"/>
    <dgm:cxn modelId="{E5EC7B32-4B9A-4E18-8124-DF51D46AA2C5}" type="presParOf" srcId="{BB42557F-D7A7-4B1C-8BC5-83EA347AFBB5}" destId="{D0910410-7666-492D-9226-912287B7C070}" srcOrd="0" destOrd="0" presId="urn:microsoft.com/office/officeart/2005/8/layout/chevron2"/>
    <dgm:cxn modelId="{F059F89F-CD53-47AE-A1E2-1B61FC2D7422}" type="presParOf" srcId="{BB42557F-D7A7-4B1C-8BC5-83EA347AFBB5}" destId="{6E82C40D-7E0A-465A-A85F-20D5D365FED6}" srcOrd="1" destOrd="0" presId="urn:microsoft.com/office/officeart/2005/8/layout/chevron2"/>
    <dgm:cxn modelId="{303C1966-F3B9-4DF3-AAB7-DDF63125E4E0}" type="presParOf" srcId="{B8955D45-1396-483E-8585-78F17027D607}" destId="{39D7BDEA-30A4-439F-8AE4-345681A5DE53}" srcOrd="7" destOrd="0" presId="urn:microsoft.com/office/officeart/2005/8/layout/chevron2"/>
    <dgm:cxn modelId="{1879104B-8590-4E8F-99D7-8DB23011C30D}" type="presParOf" srcId="{B8955D45-1396-483E-8585-78F17027D607}" destId="{D5A1C572-45CF-461C-AF72-3AE249634D35}" srcOrd="8" destOrd="0" presId="urn:microsoft.com/office/officeart/2005/8/layout/chevron2"/>
    <dgm:cxn modelId="{758500A3-1501-4F01-B23D-8AD088F959E6}" type="presParOf" srcId="{D5A1C572-45CF-461C-AF72-3AE249634D35}" destId="{5A532795-BFDD-46FA-A940-FF073F8594D8}" srcOrd="0" destOrd="0" presId="urn:microsoft.com/office/officeart/2005/8/layout/chevron2"/>
    <dgm:cxn modelId="{46FB4B37-EB41-499F-A98A-008E02704DF6}" type="presParOf" srcId="{D5A1C572-45CF-461C-AF72-3AE249634D35}" destId="{A020D626-1601-4B73-80C4-D0B864F120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11.00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800" b="0" i="0" dirty="0"/>
            <a:t>Час полезных советов </a:t>
          </a:r>
          <a:r>
            <a:rPr lang="ru-RU" sz="1800" b="1" i="0" dirty="0"/>
            <a:t>«С гигиеной дружить – здоровым быть» </a:t>
          </a:r>
          <a:r>
            <a:rPr lang="ru-RU" sz="1800" i="1" dirty="0"/>
            <a:t>(сельская библиотека </a:t>
          </a:r>
          <a:r>
            <a:rPr lang="ru-RU" sz="1800" i="1" dirty="0" err="1"/>
            <a:t>аг</a:t>
          </a:r>
          <a:r>
            <a:rPr lang="ru-RU" sz="1800" i="1" dirty="0"/>
            <a:t>. </a:t>
          </a:r>
          <a:r>
            <a:rPr lang="ru-RU" sz="1800" i="1" dirty="0" err="1"/>
            <a:t>Видевщина</a:t>
          </a:r>
          <a:r>
            <a:rPr lang="ru-RU" sz="1800" i="1" dirty="0"/>
            <a:t>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800" i="0" dirty="0"/>
            <a:t>Игра-викторина</a:t>
          </a:r>
          <a:r>
            <a:rPr lang="ru-RU" sz="1800" i="1" dirty="0"/>
            <a:t> </a:t>
          </a:r>
          <a:r>
            <a:rPr lang="ru-RU" sz="1800" b="1" i="0" dirty="0"/>
            <a:t>«Путешествие в страну знаний» </a:t>
          </a:r>
          <a:r>
            <a:rPr lang="ru-RU" sz="1800" i="1" dirty="0"/>
            <a:t>(городская библиотека-филиал № 1)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 custT="1"/>
      <dgm:spPr/>
      <dgm:t>
        <a:bodyPr/>
        <a:lstStyle/>
        <a:p>
          <a:r>
            <a:rPr lang="ru-RU" sz="2400" i="0" dirty="0"/>
            <a:t>13.00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sz="2400" i="0" dirty="0"/>
            <a:t>17.00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1800" i="0" dirty="0"/>
            <a:t>Игра-путешествие </a:t>
          </a:r>
          <a:r>
            <a:rPr lang="ru-RU" sz="1800" b="1" i="0" dirty="0"/>
            <a:t>«В тридевятом царстве, в тридевятом государстве» </a:t>
          </a:r>
          <a:r>
            <a:rPr lang="ru-RU" sz="1800" i="1" dirty="0"/>
            <a:t>(Лебедевский сельский Дом культуры)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9C41032A-8CEC-4E47-8D3D-086B6237CF56}">
      <dgm:prSet custT="1"/>
      <dgm:spPr/>
      <dgm:t>
        <a:bodyPr/>
        <a:lstStyle/>
        <a:p>
          <a:r>
            <a:rPr lang="ru-RU" sz="2400" i="0" dirty="0"/>
            <a:t>18.30</a:t>
          </a:r>
        </a:p>
      </dgm:t>
    </dgm:pt>
    <dgm:pt modelId="{463F93D4-1BED-4331-9A57-0561BBEAA712}" type="parTrans" cxnId="{54B49515-0058-4B42-B530-D6E13FF33895}">
      <dgm:prSet/>
      <dgm:spPr/>
      <dgm:t>
        <a:bodyPr/>
        <a:lstStyle/>
        <a:p>
          <a:endParaRPr lang="ru-RU"/>
        </a:p>
      </dgm:t>
    </dgm:pt>
    <dgm:pt modelId="{18181516-FBC6-42AF-ADEB-3A1DA127D334}" type="sibTrans" cxnId="{54B49515-0058-4B42-B530-D6E13FF33895}">
      <dgm:prSet/>
      <dgm:spPr/>
      <dgm:t>
        <a:bodyPr/>
        <a:lstStyle/>
        <a:p>
          <a:endParaRPr lang="ru-RU"/>
        </a:p>
      </dgm:t>
    </dgm:pt>
    <dgm:pt modelId="{D57CF432-C838-48EE-9D6C-55C92F959D8B}">
      <dgm:prSet custT="1"/>
      <dgm:spPr/>
      <dgm:t>
        <a:bodyPr/>
        <a:lstStyle/>
        <a:p>
          <a:r>
            <a:rPr lang="ru-RU" sz="1800" dirty="0"/>
            <a:t>Конкурсная программа </a:t>
          </a:r>
          <a:r>
            <a:rPr lang="ru-RU" sz="1800" b="1" dirty="0"/>
            <a:t>«Быть здоровым здорово!» </a:t>
          </a:r>
          <a:r>
            <a:rPr lang="ru-RU" sz="1800" i="1" dirty="0"/>
            <a:t>(</a:t>
          </a:r>
          <a:r>
            <a:rPr lang="ru-RU" sz="1800" i="1" dirty="0" err="1"/>
            <a:t>Видевщинский</a:t>
          </a:r>
          <a:r>
            <a:rPr lang="ru-RU" sz="1800" i="1" dirty="0"/>
            <a:t> сельский Дом культуры)</a:t>
          </a:r>
        </a:p>
      </dgm:t>
    </dgm:pt>
    <dgm:pt modelId="{64E0C5CB-1E90-4D33-81F3-9DD1E96860DE}" type="parTrans" cxnId="{B63D32B5-FCA0-4820-83B8-F0A452444AC0}">
      <dgm:prSet/>
      <dgm:spPr/>
      <dgm:t>
        <a:bodyPr/>
        <a:lstStyle/>
        <a:p>
          <a:endParaRPr lang="ru-RU"/>
        </a:p>
      </dgm:t>
    </dgm:pt>
    <dgm:pt modelId="{D05B17B8-03E0-4296-B5A0-1C8E27B24556}" type="sibTrans" cxnId="{B63D32B5-FCA0-4820-83B8-F0A452444AC0}">
      <dgm:prSet/>
      <dgm:spPr/>
      <dgm:t>
        <a:bodyPr/>
        <a:lstStyle/>
        <a:p>
          <a:endParaRPr lang="ru-RU"/>
        </a:p>
      </dgm:t>
    </dgm:pt>
    <dgm:pt modelId="{C1CF90B2-04BB-426B-BCF2-8BE6AAA8E076}">
      <dgm:prSet custT="1"/>
      <dgm:spPr/>
      <dgm:t>
        <a:bodyPr/>
        <a:lstStyle/>
        <a:p>
          <a:r>
            <a:rPr lang="ru-RU" sz="1800" b="0" i="0" dirty="0"/>
            <a:t>Час знаний </a:t>
          </a:r>
          <a:r>
            <a:rPr lang="ru-RU" sz="1800" b="1" i="0" dirty="0"/>
            <a:t>«Наркотики и закон» </a:t>
          </a:r>
          <a:r>
            <a:rPr lang="ru-RU" sz="1800" b="0" i="1" dirty="0"/>
            <a:t>(</a:t>
          </a:r>
          <a:r>
            <a:rPr lang="ru-RU" sz="1800" b="0" i="1" dirty="0" err="1"/>
            <a:t>Селевский</a:t>
          </a:r>
          <a:r>
            <a:rPr lang="ru-RU" sz="1800" b="0" i="1" dirty="0"/>
            <a:t> сельский Дом культуры)</a:t>
          </a:r>
        </a:p>
      </dgm:t>
    </dgm:pt>
    <dgm:pt modelId="{918E4A5E-A986-476C-946B-A7FF8911B57C}" type="parTrans" cxnId="{8AD3AA62-27D9-47CA-BCC9-EB9C22E1760F}">
      <dgm:prSet/>
      <dgm:spPr/>
      <dgm:t>
        <a:bodyPr/>
        <a:lstStyle/>
        <a:p>
          <a:endParaRPr lang="ru-RU"/>
        </a:p>
      </dgm:t>
    </dgm:pt>
    <dgm:pt modelId="{521D962C-28FC-4F26-ABB9-AE8C963D34FA}" type="sibTrans" cxnId="{8AD3AA62-27D9-47CA-BCC9-EB9C22E1760F}">
      <dgm:prSet/>
      <dgm:spPr/>
      <dgm:t>
        <a:bodyPr/>
        <a:lstStyle/>
        <a:p>
          <a:endParaRPr lang="ru-RU"/>
        </a:p>
      </dgm:t>
    </dgm:pt>
    <dgm:pt modelId="{A5324697-16A0-4F44-BC22-66BEE2AB32D5}">
      <dgm:prSet phldrT="[Текст]" custT="1"/>
      <dgm:spPr/>
      <dgm:t>
        <a:bodyPr/>
        <a:lstStyle/>
        <a:p>
          <a:r>
            <a:rPr lang="ru-RU" sz="1800" i="0" dirty="0"/>
            <a:t>Игры на свежем воздухе </a:t>
          </a:r>
          <a:r>
            <a:rPr lang="ru-RU" sz="1800" b="1" i="0" dirty="0"/>
            <a:t>«Вместе весело» </a:t>
          </a:r>
          <a:r>
            <a:rPr lang="ru-RU" sz="1800" i="1" dirty="0"/>
            <a:t>(</a:t>
          </a:r>
          <a:r>
            <a:rPr lang="ru-RU" sz="1800" i="1" dirty="0" err="1"/>
            <a:t>Засковичский</a:t>
          </a:r>
          <a:r>
            <a:rPr lang="ru-RU" sz="1800" i="1" dirty="0"/>
            <a:t> сельский Дом культуры)</a:t>
          </a:r>
        </a:p>
      </dgm:t>
    </dgm:pt>
    <dgm:pt modelId="{BCCBAF97-2EF1-4628-91C9-A74706C06925}" type="parTrans" cxnId="{55456BE0-43A7-4972-8AF8-D64754BA9903}">
      <dgm:prSet/>
      <dgm:spPr/>
      <dgm:t>
        <a:bodyPr/>
        <a:lstStyle/>
        <a:p>
          <a:endParaRPr lang="ru-RU"/>
        </a:p>
      </dgm:t>
    </dgm:pt>
    <dgm:pt modelId="{671BEB4E-6199-4BED-9CD4-D3C987AED369}" type="sibTrans" cxnId="{55456BE0-43A7-4972-8AF8-D64754BA9903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5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5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5">
        <dgm:presLayoutVars>
          <dgm:bulletEnabled val="1"/>
        </dgm:presLayoutVars>
      </dgm:prSet>
      <dgm:spPr/>
    </dgm:pt>
    <dgm:pt modelId="{0E214378-DF0D-401E-957E-54C71F7C5624}" type="pres">
      <dgm:prSet presAssocID="{9F26158C-0B0E-40B9-92C9-BE6DE726A80D}" presName="sp" presStyleCnt="0"/>
      <dgm:spPr/>
    </dgm:pt>
    <dgm:pt modelId="{BB42557F-D7A7-4B1C-8BC5-83EA347AFBB5}" type="pres">
      <dgm:prSet presAssocID="{F348C819-0077-466A-B26D-10372DDEA798}" presName="composite" presStyleCnt="0"/>
      <dgm:spPr/>
    </dgm:pt>
    <dgm:pt modelId="{D0910410-7666-492D-9226-912287B7C070}" type="pres">
      <dgm:prSet presAssocID="{F348C819-0077-466A-B26D-10372DDEA79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6E82C40D-7E0A-465A-A85F-20D5D365FED6}" type="pres">
      <dgm:prSet presAssocID="{F348C819-0077-466A-B26D-10372DDEA798}" presName="descendantText" presStyleLbl="alignAcc1" presStyleIdx="3" presStyleCnt="5">
        <dgm:presLayoutVars>
          <dgm:bulletEnabled val="1"/>
        </dgm:presLayoutVars>
      </dgm:prSet>
      <dgm:spPr/>
    </dgm:pt>
    <dgm:pt modelId="{39D7BDEA-30A4-439F-8AE4-345681A5DE53}" type="pres">
      <dgm:prSet presAssocID="{40C86FEE-C313-4D06-9ACB-D32DAB9A2308}" presName="sp" presStyleCnt="0"/>
      <dgm:spPr/>
    </dgm:pt>
    <dgm:pt modelId="{D5A1C572-45CF-461C-AF72-3AE249634D35}" type="pres">
      <dgm:prSet presAssocID="{9C41032A-8CEC-4E47-8D3D-086B6237CF56}" presName="composite" presStyleCnt="0"/>
      <dgm:spPr/>
    </dgm:pt>
    <dgm:pt modelId="{5A532795-BFDD-46FA-A940-FF073F8594D8}" type="pres">
      <dgm:prSet presAssocID="{9C41032A-8CEC-4E47-8D3D-086B6237CF5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020D626-1601-4B73-80C4-D0B864F12005}" type="pres">
      <dgm:prSet presAssocID="{9C41032A-8CEC-4E47-8D3D-086B6237CF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54B49515-0058-4B42-B530-D6E13FF33895}" srcId="{F8C47187-8CB9-4E6A-B951-FD0AEB5C8D0A}" destId="{9C41032A-8CEC-4E47-8D3D-086B6237CF56}" srcOrd="4" destOrd="0" parTransId="{463F93D4-1BED-4331-9A57-0561BBEAA712}" sibTransId="{18181516-FBC6-42AF-ADEB-3A1DA127D334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2EDE7F22-A6AA-4FCB-8D40-08E0761A5B53}" type="presOf" srcId="{A5324697-16A0-4F44-BC22-66BEE2AB32D5}" destId="{348B7249-F26B-4667-BEAB-F8BEA4B953B8}" srcOrd="0" destOrd="1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8AD3AA62-27D9-47CA-BCC9-EB9C22E1760F}" srcId="{9C41032A-8CEC-4E47-8D3D-086B6237CF56}" destId="{C1CF90B2-04BB-426B-BCF2-8BE6AAA8E076}" srcOrd="0" destOrd="0" parTransId="{918E4A5E-A986-476C-946B-A7FF8911B57C}" sibTransId="{521D962C-28FC-4F26-ABB9-AE8C963D34FA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6DD653-F3E5-4256-9154-0598C3024114}" srcId="{F8C47187-8CB9-4E6A-B951-FD0AEB5C8D0A}" destId="{F348C819-0077-466A-B26D-10372DDEA798}" srcOrd="3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8753B176-89DB-4BC1-9551-1E722E855694}" type="presOf" srcId="{9C41032A-8CEC-4E47-8D3D-086B6237CF56}" destId="{5A532795-BFDD-46FA-A940-FF073F8594D8}" srcOrd="0" destOrd="0" presId="urn:microsoft.com/office/officeart/2005/8/layout/chevron2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316F269A-833F-4E6F-A10B-5B7396F07706}" type="presOf" srcId="{D57CF432-C838-48EE-9D6C-55C92F959D8B}" destId="{6E82C40D-7E0A-465A-A85F-20D5D365FED6}" srcOrd="0" destOrd="0" presId="urn:microsoft.com/office/officeart/2005/8/layout/chevron2"/>
    <dgm:cxn modelId="{B63D32B5-FCA0-4820-83B8-F0A452444AC0}" srcId="{F348C819-0077-466A-B26D-10372DDEA798}" destId="{D57CF432-C838-48EE-9D6C-55C92F959D8B}" srcOrd="0" destOrd="0" parTransId="{64E0C5CB-1E90-4D33-81F3-9DD1E96860DE}" sibTransId="{D05B17B8-03E0-4296-B5A0-1C8E27B24556}"/>
    <dgm:cxn modelId="{F8635BBB-9327-4EA2-B986-F2ECA7B27CB6}" type="presOf" srcId="{F348C819-0077-466A-B26D-10372DDEA798}" destId="{D0910410-7666-492D-9226-912287B7C070}" srcOrd="0" destOrd="0" presId="urn:microsoft.com/office/officeart/2005/8/layout/chevron2"/>
    <dgm:cxn modelId="{3F388FC6-DCD3-4E98-8AD3-7B4116745E51}" type="presOf" srcId="{C1CF90B2-04BB-426B-BCF2-8BE6AAA8E076}" destId="{A020D626-1601-4B73-80C4-D0B864F12005}" srcOrd="0" destOrd="0" presId="urn:microsoft.com/office/officeart/2005/8/layout/chevron2"/>
    <dgm:cxn modelId="{55456BE0-43A7-4972-8AF8-D64754BA9903}" srcId="{2A18A489-D7F4-4E56-A854-14E6F91EA87A}" destId="{A5324697-16A0-4F44-BC22-66BEE2AB32D5}" srcOrd="1" destOrd="0" parTransId="{BCCBAF97-2EF1-4628-91C9-A74706C06925}" sibTransId="{671BEB4E-6199-4BED-9CD4-D3C987AED369}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  <dgm:cxn modelId="{4114DA9C-3F97-4986-8C01-C7E8190DC0E8}" type="presParOf" srcId="{B8955D45-1396-483E-8585-78F17027D607}" destId="{0E214378-DF0D-401E-957E-54C71F7C5624}" srcOrd="5" destOrd="0" presId="urn:microsoft.com/office/officeart/2005/8/layout/chevron2"/>
    <dgm:cxn modelId="{2AE8BE86-D538-469A-B9F9-8B4730F6FC11}" type="presParOf" srcId="{B8955D45-1396-483E-8585-78F17027D607}" destId="{BB42557F-D7A7-4B1C-8BC5-83EA347AFBB5}" srcOrd="6" destOrd="0" presId="urn:microsoft.com/office/officeart/2005/8/layout/chevron2"/>
    <dgm:cxn modelId="{E5EC7B32-4B9A-4E18-8124-DF51D46AA2C5}" type="presParOf" srcId="{BB42557F-D7A7-4B1C-8BC5-83EA347AFBB5}" destId="{D0910410-7666-492D-9226-912287B7C070}" srcOrd="0" destOrd="0" presId="urn:microsoft.com/office/officeart/2005/8/layout/chevron2"/>
    <dgm:cxn modelId="{F059F89F-CD53-47AE-A1E2-1B61FC2D7422}" type="presParOf" srcId="{BB42557F-D7A7-4B1C-8BC5-83EA347AFBB5}" destId="{6E82C40D-7E0A-465A-A85F-20D5D365FED6}" srcOrd="1" destOrd="0" presId="urn:microsoft.com/office/officeart/2005/8/layout/chevron2"/>
    <dgm:cxn modelId="{303C1966-F3B9-4DF3-AAB7-DDF63125E4E0}" type="presParOf" srcId="{B8955D45-1396-483E-8585-78F17027D607}" destId="{39D7BDEA-30A4-439F-8AE4-345681A5DE53}" srcOrd="7" destOrd="0" presId="urn:microsoft.com/office/officeart/2005/8/layout/chevron2"/>
    <dgm:cxn modelId="{1879104B-8590-4E8F-99D7-8DB23011C30D}" type="presParOf" srcId="{B8955D45-1396-483E-8585-78F17027D607}" destId="{D5A1C572-45CF-461C-AF72-3AE249634D35}" srcOrd="8" destOrd="0" presId="urn:microsoft.com/office/officeart/2005/8/layout/chevron2"/>
    <dgm:cxn modelId="{758500A3-1501-4F01-B23D-8AD088F959E6}" type="presParOf" srcId="{D5A1C572-45CF-461C-AF72-3AE249634D35}" destId="{5A532795-BFDD-46FA-A940-FF073F8594D8}" srcOrd="0" destOrd="0" presId="urn:microsoft.com/office/officeart/2005/8/layout/chevron2"/>
    <dgm:cxn modelId="{46FB4B37-EB41-499F-A98A-008E02704DF6}" type="presParOf" srcId="{D5A1C572-45CF-461C-AF72-3AE249634D35}" destId="{A020D626-1601-4B73-80C4-D0B864F120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800" b="0" i="0" dirty="0"/>
            <a:t>Эко-круиз </a:t>
          </a:r>
          <a:r>
            <a:rPr lang="ru-RU" sz="1800" b="1" i="0" dirty="0"/>
            <a:t>«Заповедные места родного края» </a:t>
          </a:r>
          <a:r>
            <a:rPr lang="ru-RU" sz="1800" i="1" dirty="0"/>
            <a:t>(городская библиотека-филиал № 1)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13.30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800" i="0" dirty="0"/>
            <a:t>Час творчества</a:t>
          </a:r>
          <a:r>
            <a:rPr lang="ru-RU" sz="1800" i="1" dirty="0"/>
            <a:t> </a:t>
          </a:r>
          <a:r>
            <a:rPr lang="ru-RU" sz="1800" b="1" i="0" dirty="0"/>
            <a:t>«Фантазируем с бумагой» </a:t>
          </a:r>
          <a:r>
            <a:rPr lang="ru-RU" sz="1800" i="1" dirty="0"/>
            <a:t>(Раевский сельский Дом культуры)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 custT="1"/>
      <dgm:spPr/>
      <dgm:t>
        <a:bodyPr/>
        <a:lstStyle/>
        <a:p>
          <a:r>
            <a:rPr lang="ru-RU" sz="2400" i="0" dirty="0"/>
            <a:t>16.00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F348C819-0077-466A-B26D-10372DDEA798}">
      <dgm:prSet custT="1"/>
      <dgm:spPr/>
      <dgm:t>
        <a:bodyPr/>
        <a:lstStyle/>
        <a:p>
          <a:r>
            <a:rPr lang="ru-RU" sz="2400" i="0" dirty="0"/>
            <a:t>16.30</a:t>
          </a:r>
        </a:p>
      </dgm:t>
    </dgm:pt>
    <dgm:pt modelId="{75B47365-FAD1-4BE9-A35D-897FA046162B}" type="parTrans" cxnId="{3A6DD653-F3E5-4256-9154-0598C3024114}">
      <dgm:prSet/>
      <dgm:spPr/>
      <dgm:t>
        <a:bodyPr/>
        <a:lstStyle/>
        <a:p>
          <a:endParaRPr lang="ru-RU"/>
        </a:p>
      </dgm:t>
    </dgm:pt>
    <dgm:pt modelId="{40C86FEE-C313-4D06-9ACB-D32DAB9A2308}" type="sibTrans" cxnId="{3A6DD653-F3E5-4256-9154-0598C3024114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1800" i="0" dirty="0"/>
            <a:t>Праздник воздушных шариков </a:t>
          </a:r>
          <a:r>
            <a:rPr lang="ru-RU" sz="1800" b="1" i="0" dirty="0"/>
            <a:t>«Эти шарики на свете любят взрослые и дети» </a:t>
          </a:r>
          <a:r>
            <a:rPr lang="ru-RU" sz="1800" i="1" dirty="0"/>
            <a:t>(Городокский сельский Дом культуры и традиционного быта)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9C41032A-8CEC-4E47-8D3D-086B6237CF56}">
      <dgm:prSet custT="1"/>
      <dgm:spPr/>
      <dgm:t>
        <a:bodyPr/>
        <a:lstStyle/>
        <a:p>
          <a:r>
            <a:rPr lang="ru-RU" sz="2400" i="0" dirty="0"/>
            <a:t>18.00</a:t>
          </a:r>
        </a:p>
      </dgm:t>
    </dgm:pt>
    <dgm:pt modelId="{463F93D4-1BED-4331-9A57-0561BBEAA712}" type="parTrans" cxnId="{54B49515-0058-4B42-B530-D6E13FF33895}">
      <dgm:prSet/>
      <dgm:spPr/>
      <dgm:t>
        <a:bodyPr/>
        <a:lstStyle/>
        <a:p>
          <a:endParaRPr lang="ru-RU"/>
        </a:p>
      </dgm:t>
    </dgm:pt>
    <dgm:pt modelId="{18181516-FBC6-42AF-ADEB-3A1DA127D334}" type="sibTrans" cxnId="{54B49515-0058-4B42-B530-D6E13FF33895}">
      <dgm:prSet/>
      <dgm:spPr/>
      <dgm:t>
        <a:bodyPr/>
        <a:lstStyle/>
        <a:p>
          <a:endParaRPr lang="ru-RU"/>
        </a:p>
      </dgm:t>
    </dgm:pt>
    <dgm:pt modelId="{D57CF432-C838-48EE-9D6C-55C92F959D8B}">
      <dgm:prSet custT="1"/>
      <dgm:spPr/>
      <dgm:t>
        <a:bodyPr/>
        <a:lstStyle/>
        <a:p>
          <a:r>
            <a:rPr lang="ru-RU" sz="1800" dirty="0"/>
            <a:t>Игровая программа </a:t>
          </a:r>
          <a:r>
            <a:rPr lang="ru-RU" sz="1800" b="1" dirty="0"/>
            <a:t>«Веселые фишки» </a:t>
          </a:r>
          <a:r>
            <a:rPr lang="ru-RU" sz="1800" i="1" dirty="0"/>
            <a:t>(</a:t>
          </a:r>
          <a:r>
            <a:rPr lang="ru-RU" sz="1800" i="1" dirty="0" err="1"/>
            <a:t>Радошковичский</a:t>
          </a:r>
          <a:r>
            <a:rPr lang="ru-RU" sz="1800" i="1" dirty="0"/>
            <a:t> центр культуры и отдыха)</a:t>
          </a:r>
        </a:p>
      </dgm:t>
    </dgm:pt>
    <dgm:pt modelId="{64E0C5CB-1E90-4D33-81F3-9DD1E96860DE}" type="parTrans" cxnId="{B63D32B5-FCA0-4820-83B8-F0A452444AC0}">
      <dgm:prSet/>
      <dgm:spPr/>
      <dgm:t>
        <a:bodyPr/>
        <a:lstStyle/>
        <a:p>
          <a:endParaRPr lang="ru-RU"/>
        </a:p>
      </dgm:t>
    </dgm:pt>
    <dgm:pt modelId="{D05B17B8-03E0-4296-B5A0-1C8E27B24556}" type="sibTrans" cxnId="{B63D32B5-FCA0-4820-83B8-F0A452444AC0}">
      <dgm:prSet/>
      <dgm:spPr/>
      <dgm:t>
        <a:bodyPr/>
        <a:lstStyle/>
        <a:p>
          <a:endParaRPr lang="ru-RU"/>
        </a:p>
      </dgm:t>
    </dgm:pt>
    <dgm:pt modelId="{C1CF90B2-04BB-426B-BCF2-8BE6AAA8E076}">
      <dgm:prSet custT="1"/>
      <dgm:spPr/>
      <dgm:t>
        <a:bodyPr/>
        <a:lstStyle/>
        <a:p>
          <a:r>
            <a:rPr lang="ru-RU" sz="1800" b="0" i="0" dirty="0"/>
            <a:t>Час знаний </a:t>
          </a:r>
          <a:r>
            <a:rPr lang="ru-RU" sz="1800" b="1" i="0" dirty="0"/>
            <a:t>«Наркотики и закон» </a:t>
          </a:r>
          <a:r>
            <a:rPr lang="ru-RU" sz="1800" b="0" i="1" dirty="0"/>
            <a:t>(</a:t>
          </a:r>
          <a:r>
            <a:rPr lang="ru-RU" sz="1800" b="0" i="1" dirty="0" err="1"/>
            <a:t>Селевский</a:t>
          </a:r>
          <a:r>
            <a:rPr lang="ru-RU" sz="1800" b="0" i="1" dirty="0"/>
            <a:t> сельский Дом культуры)</a:t>
          </a:r>
        </a:p>
      </dgm:t>
    </dgm:pt>
    <dgm:pt modelId="{918E4A5E-A986-476C-946B-A7FF8911B57C}" type="parTrans" cxnId="{8AD3AA62-27D9-47CA-BCC9-EB9C22E1760F}">
      <dgm:prSet/>
      <dgm:spPr/>
      <dgm:t>
        <a:bodyPr/>
        <a:lstStyle/>
        <a:p>
          <a:endParaRPr lang="ru-RU"/>
        </a:p>
      </dgm:t>
    </dgm:pt>
    <dgm:pt modelId="{521D962C-28FC-4F26-ABB9-AE8C963D34FA}" type="sibTrans" cxnId="{8AD3AA62-27D9-47CA-BCC9-EB9C22E1760F}">
      <dgm:prSet/>
      <dgm:spPr/>
      <dgm:t>
        <a:bodyPr/>
        <a:lstStyle/>
        <a:p>
          <a:endParaRPr lang="ru-RU"/>
        </a:p>
      </dgm:t>
    </dgm:pt>
    <dgm:pt modelId="{AAFD6E7B-F2B0-463E-A7EF-293003744622}">
      <dgm:prSet phldrT="[Текст]" custT="1"/>
      <dgm:spPr/>
      <dgm:t>
        <a:bodyPr/>
        <a:lstStyle/>
        <a:p>
          <a:r>
            <a:rPr lang="ru-RU" sz="1800" i="0" dirty="0"/>
            <a:t>Информационный час </a:t>
          </a:r>
          <a:r>
            <a:rPr lang="ru-RU" sz="1800" b="1" i="0" dirty="0"/>
            <a:t>«Пора в школу» </a:t>
          </a:r>
          <a:r>
            <a:rPr lang="ru-RU" sz="1800" i="1" dirty="0"/>
            <a:t>(</a:t>
          </a:r>
          <a:r>
            <a:rPr lang="ru-RU" sz="1800" i="1" dirty="0" err="1"/>
            <a:t>Чистинский</a:t>
          </a:r>
          <a:r>
            <a:rPr lang="ru-RU" sz="1800" i="1" dirty="0"/>
            <a:t> сельский Дом культуры) </a:t>
          </a:r>
        </a:p>
      </dgm:t>
    </dgm:pt>
    <dgm:pt modelId="{0C79CDDA-4150-48FD-BE42-5514A708A853}" type="parTrans" cxnId="{C10A550E-57D6-400A-A1FC-05121AA7052A}">
      <dgm:prSet/>
      <dgm:spPr/>
      <dgm:t>
        <a:bodyPr/>
        <a:lstStyle/>
        <a:p>
          <a:endParaRPr lang="ru-RU"/>
        </a:p>
      </dgm:t>
    </dgm:pt>
    <dgm:pt modelId="{99E9D0DC-8F3C-4C4A-88FF-4D008EE6B486}" type="sibTrans" cxnId="{C10A550E-57D6-400A-A1FC-05121AA7052A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5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5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5">
        <dgm:presLayoutVars>
          <dgm:bulletEnabled val="1"/>
        </dgm:presLayoutVars>
      </dgm:prSet>
      <dgm:spPr/>
    </dgm:pt>
    <dgm:pt modelId="{0E214378-DF0D-401E-957E-54C71F7C5624}" type="pres">
      <dgm:prSet presAssocID="{9F26158C-0B0E-40B9-92C9-BE6DE726A80D}" presName="sp" presStyleCnt="0"/>
      <dgm:spPr/>
    </dgm:pt>
    <dgm:pt modelId="{BB42557F-D7A7-4B1C-8BC5-83EA347AFBB5}" type="pres">
      <dgm:prSet presAssocID="{F348C819-0077-466A-B26D-10372DDEA798}" presName="composite" presStyleCnt="0"/>
      <dgm:spPr/>
    </dgm:pt>
    <dgm:pt modelId="{D0910410-7666-492D-9226-912287B7C070}" type="pres">
      <dgm:prSet presAssocID="{F348C819-0077-466A-B26D-10372DDEA79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6E82C40D-7E0A-465A-A85F-20D5D365FED6}" type="pres">
      <dgm:prSet presAssocID="{F348C819-0077-466A-B26D-10372DDEA798}" presName="descendantText" presStyleLbl="alignAcc1" presStyleIdx="3" presStyleCnt="5">
        <dgm:presLayoutVars>
          <dgm:bulletEnabled val="1"/>
        </dgm:presLayoutVars>
      </dgm:prSet>
      <dgm:spPr/>
    </dgm:pt>
    <dgm:pt modelId="{39D7BDEA-30A4-439F-8AE4-345681A5DE53}" type="pres">
      <dgm:prSet presAssocID="{40C86FEE-C313-4D06-9ACB-D32DAB9A2308}" presName="sp" presStyleCnt="0"/>
      <dgm:spPr/>
    </dgm:pt>
    <dgm:pt modelId="{D5A1C572-45CF-461C-AF72-3AE249634D35}" type="pres">
      <dgm:prSet presAssocID="{9C41032A-8CEC-4E47-8D3D-086B6237CF56}" presName="composite" presStyleCnt="0"/>
      <dgm:spPr/>
    </dgm:pt>
    <dgm:pt modelId="{5A532795-BFDD-46FA-A940-FF073F8594D8}" type="pres">
      <dgm:prSet presAssocID="{9C41032A-8CEC-4E47-8D3D-086B6237CF5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020D626-1601-4B73-80C4-D0B864F12005}" type="pres">
      <dgm:prSet presAssocID="{9C41032A-8CEC-4E47-8D3D-086B6237CF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C10A550E-57D6-400A-A1FC-05121AA7052A}" srcId="{EAB7D1AC-71BF-4B0F-952D-2846B112F33A}" destId="{AAFD6E7B-F2B0-463E-A7EF-293003744622}" srcOrd="1" destOrd="0" parTransId="{0C79CDDA-4150-48FD-BE42-5514A708A853}" sibTransId="{99E9D0DC-8F3C-4C4A-88FF-4D008EE6B486}"/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54B49515-0058-4B42-B530-D6E13FF33895}" srcId="{F8C47187-8CB9-4E6A-B951-FD0AEB5C8D0A}" destId="{9C41032A-8CEC-4E47-8D3D-086B6237CF56}" srcOrd="4" destOrd="0" parTransId="{463F93D4-1BED-4331-9A57-0561BBEAA712}" sibTransId="{18181516-FBC6-42AF-ADEB-3A1DA127D334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8AD3AA62-27D9-47CA-BCC9-EB9C22E1760F}" srcId="{9C41032A-8CEC-4E47-8D3D-086B6237CF56}" destId="{C1CF90B2-04BB-426B-BCF2-8BE6AAA8E076}" srcOrd="0" destOrd="0" parTransId="{918E4A5E-A986-476C-946B-A7FF8911B57C}" sibTransId="{521D962C-28FC-4F26-ABB9-AE8C963D34FA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6DD653-F3E5-4256-9154-0598C3024114}" srcId="{F8C47187-8CB9-4E6A-B951-FD0AEB5C8D0A}" destId="{F348C819-0077-466A-B26D-10372DDEA798}" srcOrd="3" destOrd="0" parTransId="{75B47365-FAD1-4BE9-A35D-897FA046162B}" sibTransId="{40C86FEE-C313-4D06-9ACB-D32DAB9A230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8753B176-89DB-4BC1-9551-1E722E855694}" type="presOf" srcId="{9C41032A-8CEC-4E47-8D3D-086B6237CF56}" destId="{5A532795-BFDD-46FA-A940-FF073F8594D8}" srcOrd="0" destOrd="0" presId="urn:microsoft.com/office/officeart/2005/8/layout/chevron2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316F269A-833F-4E6F-A10B-5B7396F07706}" type="presOf" srcId="{D57CF432-C838-48EE-9D6C-55C92F959D8B}" destId="{6E82C40D-7E0A-465A-A85F-20D5D365FED6}" srcOrd="0" destOrd="0" presId="urn:microsoft.com/office/officeart/2005/8/layout/chevron2"/>
    <dgm:cxn modelId="{B63D32B5-FCA0-4820-83B8-F0A452444AC0}" srcId="{F348C819-0077-466A-B26D-10372DDEA798}" destId="{D57CF432-C838-48EE-9D6C-55C92F959D8B}" srcOrd="0" destOrd="0" parTransId="{64E0C5CB-1E90-4D33-81F3-9DD1E96860DE}" sibTransId="{D05B17B8-03E0-4296-B5A0-1C8E27B24556}"/>
    <dgm:cxn modelId="{F8635BBB-9327-4EA2-B986-F2ECA7B27CB6}" type="presOf" srcId="{F348C819-0077-466A-B26D-10372DDEA798}" destId="{D0910410-7666-492D-9226-912287B7C070}" srcOrd="0" destOrd="0" presId="urn:microsoft.com/office/officeart/2005/8/layout/chevron2"/>
    <dgm:cxn modelId="{3F388FC6-DCD3-4E98-8AD3-7B4116745E51}" type="presOf" srcId="{C1CF90B2-04BB-426B-BCF2-8BE6AAA8E076}" destId="{A020D626-1601-4B73-80C4-D0B864F12005}" srcOrd="0" destOrd="0" presId="urn:microsoft.com/office/officeart/2005/8/layout/chevron2"/>
    <dgm:cxn modelId="{2D321BE3-5105-4918-A426-4F291BF6F0FC}" type="presOf" srcId="{AAFD6E7B-F2B0-463E-A7EF-293003744622}" destId="{75D9AB1A-4A0C-4A81-A9BC-16B69667AC06}" srcOrd="0" destOrd="1" presId="urn:microsoft.com/office/officeart/2005/8/layout/chevron2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  <dgm:cxn modelId="{4114DA9C-3F97-4986-8C01-C7E8190DC0E8}" type="presParOf" srcId="{B8955D45-1396-483E-8585-78F17027D607}" destId="{0E214378-DF0D-401E-957E-54C71F7C5624}" srcOrd="5" destOrd="0" presId="urn:microsoft.com/office/officeart/2005/8/layout/chevron2"/>
    <dgm:cxn modelId="{2AE8BE86-D538-469A-B9F9-8B4730F6FC11}" type="presParOf" srcId="{B8955D45-1396-483E-8585-78F17027D607}" destId="{BB42557F-D7A7-4B1C-8BC5-83EA347AFBB5}" srcOrd="6" destOrd="0" presId="urn:microsoft.com/office/officeart/2005/8/layout/chevron2"/>
    <dgm:cxn modelId="{E5EC7B32-4B9A-4E18-8124-DF51D46AA2C5}" type="presParOf" srcId="{BB42557F-D7A7-4B1C-8BC5-83EA347AFBB5}" destId="{D0910410-7666-492D-9226-912287B7C070}" srcOrd="0" destOrd="0" presId="urn:microsoft.com/office/officeart/2005/8/layout/chevron2"/>
    <dgm:cxn modelId="{F059F89F-CD53-47AE-A1E2-1B61FC2D7422}" type="presParOf" srcId="{BB42557F-D7A7-4B1C-8BC5-83EA347AFBB5}" destId="{6E82C40D-7E0A-465A-A85F-20D5D365FED6}" srcOrd="1" destOrd="0" presId="urn:microsoft.com/office/officeart/2005/8/layout/chevron2"/>
    <dgm:cxn modelId="{303C1966-F3B9-4DF3-AAB7-DDF63125E4E0}" type="presParOf" srcId="{B8955D45-1396-483E-8585-78F17027D607}" destId="{39D7BDEA-30A4-439F-8AE4-345681A5DE53}" srcOrd="7" destOrd="0" presId="urn:microsoft.com/office/officeart/2005/8/layout/chevron2"/>
    <dgm:cxn modelId="{1879104B-8590-4E8F-99D7-8DB23011C30D}" type="presParOf" srcId="{B8955D45-1396-483E-8585-78F17027D607}" destId="{D5A1C572-45CF-461C-AF72-3AE249634D35}" srcOrd="8" destOrd="0" presId="urn:microsoft.com/office/officeart/2005/8/layout/chevron2"/>
    <dgm:cxn modelId="{758500A3-1501-4F01-B23D-8AD088F959E6}" type="presParOf" srcId="{D5A1C572-45CF-461C-AF72-3AE249634D35}" destId="{5A532795-BFDD-46FA-A940-FF073F8594D8}" srcOrd="0" destOrd="0" presId="urn:microsoft.com/office/officeart/2005/8/layout/chevron2"/>
    <dgm:cxn modelId="{46FB4B37-EB41-499F-A98A-008E02704DF6}" type="presParOf" srcId="{D5A1C572-45CF-461C-AF72-3AE249634D35}" destId="{A020D626-1601-4B73-80C4-D0B864F120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800" b="0" i="0" dirty="0"/>
            <a:t>Игровая программа на природе </a:t>
          </a:r>
          <a:r>
            <a:rPr lang="ru-RU" sz="1800" b="1" i="0" dirty="0"/>
            <a:t>«Спас не </a:t>
          </a:r>
          <a:r>
            <a:rPr lang="ru-RU" sz="1800" b="1" i="0" dirty="0" err="1"/>
            <a:t>пройдзе</a:t>
          </a:r>
          <a:r>
            <a:rPr lang="ru-RU" sz="1800" b="1" i="0" dirty="0"/>
            <a:t> без нас» </a:t>
          </a:r>
          <a:r>
            <a:rPr lang="ru-RU" sz="1800" i="1" dirty="0"/>
            <a:t>(сельская интегрированная библиотека </a:t>
          </a:r>
          <a:r>
            <a:rPr lang="ru-RU" sz="1800" i="1" dirty="0" err="1"/>
            <a:t>аг</a:t>
          </a:r>
          <a:r>
            <a:rPr lang="ru-RU" sz="1800" i="1" dirty="0"/>
            <a:t>. Городок)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800" i="0" dirty="0"/>
            <a:t>Викторина </a:t>
          </a:r>
          <a:r>
            <a:rPr lang="ru-RU" sz="1800" b="1" i="0" dirty="0"/>
            <a:t>«</a:t>
          </a:r>
          <a:r>
            <a:rPr lang="ru-RU" sz="1800" b="1" i="0" dirty="0" err="1"/>
            <a:t>Францішак</a:t>
          </a:r>
          <a:r>
            <a:rPr lang="ru-RU" sz="1800" b="1" i="0" dirty="0"/>
            <a:t> </a:t>
          </a:r>
          <a:r>
            <a:rPr lang="ru-RU" sz="1800" b="1" i="0" dirty="0" err="1"/>
            <a:t>Скарына</a:t>
          </a:r>
          <a:r>
            <a:rPr lang="ru-RU" sz="1800" b="1" i="0" dirty="0"/>
            <a:t> і </a:t>
          </a:r>
          <a:r>
            <a:rPr lang="ru-RU" sz="1800" b="1" i="0" dirty="0" err="1"/>
            <a:t>беларуская</a:t>
          </a:r>
          <a:r>
            <a:rPr lang="ru-RU" sz="1800" b="1" i="0" dirty="0"/>
            <a:t> </a:t>
          </a:r>
          <a:r>
            <a:rPr lang="ru-RU" sz="1800" b="1" i="0" dirty="0" err="1"/>
            <a:t>кніга</a:t>
          </a:r>
          <a:r>
            <a:rPr lang="ru-RU" sz="1800" b="1" i="0" dirty="0"/>
            <a:t>» </a:t>
          </a:r>
          <a:r>
            <a:rPr lang="ru-RU" sz="1800" i="1" dirty="0"/>
            <a:t>(сельская библиотека-клуб д. </a:t>
          </a:r>
          <a:r>
            <a:rPr lang="ru-RU" sz="1800" i="1" dirty="0" err="1"/>
            <a:t>Вязынка</a:t>
          </a:r>
          <a:r>
            <a:rPr lang="ru-RU" sz="1800" i="1" dirty="0"/>
            <a:t>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1" dirty="0"/>
            <a:t>14.00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1800" i="0" dirty="0"/>
            <a:t>Творческая мастерская </a:t>
          </a:r>
          <a:r>
            <a:rPr lang="ru-RU" sz="1800" b="1" i="0" dirty="0"/>
            <a:t>«С фантазией в душе» </a:t>
          </a:r>
          <a:r>
            <a:rPr lang="ru-RU" sz="1800" i="1" dirty="0"/>
            <a:t>(Городокский сельский Дом культуры и традиционного быта)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9ED6654A-0E72-4B2F-9DA5-564462C82312}">
      <dgm:prSet phldrT="[Текст]" custT="1"/>
      <dgm:spPr/>
      <dgm:t>
        <a:bodyPr/>
        <a:lstStyle/>
        <a:p>
          <a:r>
            <a:rPr lang="ru-RU" sz="1800" i="0" dirty="0"/>
            <a:t>Развлекательная программа </a:t>
          </a:r>
          <a:r>
            <a:rPr lang="ru-RU" sz="1800" b="1" i="0" dirty="0"/>
            <a:t>«</a:t>
          </a:r>
          <a:r>
            <a:rPr lang="ru-RU" sz="1800" b="1" i="0" dirty="0" err="1"/>
            <a:t>ИГРАлия</a:t>
          </a:r>
          <a:r>
            <a:rPr lang="ru-RU" sz="1800" b="1" i="0" dirty="0"/>
            <a:t>» </a:t>
          </a:r>
          <a:r>
            <a:rPr lang="ru-RU" sz="1800" i="1" dirty="0"/>
            <a:t>(Дворец культуры г. Молодечно)</a:t>
          </a:r>
        </a:p>
      </dgm:t>
    </dgm:pt>
    <dgm:pt modelId="{E54FDC48-7145-4E5C-9339-8DFFF2BE95E8}" type="parTrans" cxnId="{E7A68A15-E733-4975-9117-276A7BB73002}">
      <dgm:prSet/>
      <dgm:spPr/>
      <dgm:t>
        <a:bodyPr/>
        <a:lstStyle/>
        <a:p>
          <a:endParaRPr lang="ru-RU"/>
        </a:p>
      </dgm:t>
    </dgm:pt>
    <dgm:pt modelId="{CC1B1F16-0F2E-447B-827A-3DD5A3511F01}" type="sibTrans" cxnId="{E7A68A15-E733-4975-9117-276A7BB73002}">
      <dgm:prSet/>
      <dgm:spPr/>
      <dgm:t>
        <a:bodyPr/>
        <a:lstStyle/>
        <a:p>
          <a:endParaRPr lang="ru-RU"/>
        </a:p>
      </dgm:t>
    </dgm:pt>
    <dgm:pt modelId="{EDA7FBB1-E014-4A02-917A-C198A629D0D1}">
      <dgm:prSet custT="1"/>
      <dgm:spPr/>
      <dgm:t>
        <a:bodyPr/>
        <a:lstStyle/>
        <a:p>
          <a:r>
            <a:rPr lang="ru-RU" sz="1800" i="0" dirty="0"/>
            <a:t>Интерактивная выставка-инсталляция </a:t>
          </a:r>
          <a:r>
            <a:rPr lang="ru-RU" sz="1800" b="1" i="0" dirty="0"/>
            <a:t>«Ура! Скоро в школу!» </a:t>
          </a:r>
          <a:r>
            <a:rPr lang="ru-RU" sz="1800" i="1" dirty="0"/>
            <a:t>(сельская библиотека </a:t>
          </a:r>
          <a:r>
            <a:rPr lang="ru-RU" sz="1800" i="1" dirty="0" err="1"/>
            <a:t>аг</a:t>
          </a:r>
          <a:r>
            <a:rPr lang="ru-RU" sz="1800" i="1" dirty="0"/>
            <a:t>. Лебедево)</a:t>
          </a:r>
        </a:p>
      </dgm:t>
    </dgm:pt>
    <dgm:pt modelId="{FDC30112-330F-4A9B-9E36-E7CC889FCDA2}" type="parTrans" cxnId="{15E49FE9-F2C5-432E-8EDB-E5B113FA6868}">
      <dgm:prSet/>
      <dgm:spPr/>
      <dgm:t>
        <a:bodyPr/>
        <a:lstStyle/>
        <a:p>
          <a:endParaRPr lang="ru-RU"/>
        </a:p>
      </dgm:t>
    </dgm:pt>
    <dgm:pt modelId="{9FADF171-6489-4131-93BD-E5970B5F34FA}" type="sibTrans" cxnId="{15E49FE9-F2C5-432E-8EDB-E5B113FA6868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E7A68A15-E733-4975-9117-276A7BB73002}" srcId="{EAB7D1AC-71BF-4B0F-952D-2846B112F33A}" destId="{9ED6654A-0E72-4B2F-9DA5-564462C82312}" srcOrd="1" destOrd="0" parTransId="{E54FDC48-7145-4E5C-9339-8DFFF2BE95E8}" sibTransId="{CC1B1F16-0F2E-447B-827A-3DD5A3511F01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62CD9358-194F-45EE-A331-B6D50514531E}" type="presOf" srcId="{EDA7FBB1-E014-4A02-917A-C198A629D0D1}" destId="{970327DE-0970-461F-A0D1-EFDB94317639}" srcOrd="0" destOrd="1" presId="urn:microsoft.com/office/officeart/2005/8/layout/chevron2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E185F98E-3B36-45F6-946F-5B42EC533722}" type="presOf" srcId="{9ED6654A-0E72-4B2F-9DA5-564462C82312}" destId="{75D9AB1A-4A0C-4A81-A9BC-16B69667AC06}" srcOrd="0" destOrd="1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15E49FE9-F2C5-432E-8EDB-E5B113FA6868}" srcId="{9C026E59-F5E1-4762-9232-A24ED536DD5D}" destId="{EDA7FBB1-E014-4A02-917A-C198A629D0D1}" srcOrd="1" destOrd="0" parTransId="{FDC30112-330F-4A9B-9E36-E7CC889FCDA2}" sibTransId="{9FADF171-6489-4131-93BD-E5970B5F34FA}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10.00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800" i="0" dirty="0"/>
            <a:t>Мастер-класс в технике оригами</a:t>
          </a:r>
          <a:r>
            <a:rPr lang="ru-RU" sz="1800" i="1" dirty="0"/>
            <a:t> </a:t>
          </a:r>
          <a:r>
            <a:rPr lang="ru-RU" sz="1800" b="1" i="0" dirty="0"/>
            <a:t>«</a:t>
          </a:r>
          <a:r>
            <a:rPr lang="en-US" sz="1800" b="1" i="0" dirty="0"/>
            <a:t>Paper </a:t>
          </a:r>
          <a:r>
            <a:rPr lang="ru-RU" sz="1800" b="1" i="0" dirty="0"/>
            <a:t>бум» </a:t>
          </a:r>
          <a:r>
            <a:rPr lang="ru-RU" sz="1800" i="1" dirty="0"/>
            <a:t>(детский центр культуры «Росток»                 г. Молодечно)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800" dirty="0"/>
            <a:t>Турнир правовых знаний </a:t>
          </a:r>
          <a:r>
            <a:rPr lang="ru-RU" sz="1800" b="1" dirty="0"/>
            <a:t>«Сказочный юрист» </a:t>
          </a:r>
          <a:r>
            <a:rPr lang="ru-RU" sz="1800" i="1" dirty="0"/>
            <a:t>(городская библиотека-филиал № 1)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0" dirty="0"/>
            <a:t>16.00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1800" i="0" dirty="0"/>
            <a:t>Флешмоб </a:t>
          </a:r>
          <a:r>
            <a:rPr lang="ru-RU" sz="1800" b="1" i="0" dirty="0"/>
            <a:t>«Территория детства»</a:t>
          </a:r>
          <a:r>
            <a:rPr lang="ru-RU" sz="1800" i="1" dirty="0"/>
            <a:t> (Централизованная клубная система Молодечненского района)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11.00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400" dirty="0"/>
            <a:t>Выставка-викторина детских энциклопедий </a:t>
          </a:r>
          <a:r>
            <a:rPr lang="ru-RU" sz="1400" b="1" dirty="0"/>
            <a:t>«</a:t>
          </a:r>
          <a:r>
            <a:rPr lang="ru-RU" sz="1400" b="1" dirty="0" err="1"/>
            <a:t>Вядуць</a:t>
          </a:r>
          <a:r>
            <a:rPr lang="ru-RU" sz="1400" b="1" dirty="0"/>
            <a:t> </a:t>
          </a:r>
          <a:r>
            <a:rPr lang="ru-RU" sz="1400" b="1" dirty="0" err="1"/>
            <a:t>гутарку</a:t>
          </a:r>
          <a:r>
            <a:rPr lang="ru-RU" sz="1400" b="1" dirty="0"/>
            <a:t> двое: я і </a:t>
          </a:r>
          <a:r>
            <a:rPr lang="ru-RU" sz="1400" b="1" dirty="0" err="1"/>
            <a:t>кніга</a:t>
          </a:r>
          <a:r>
            <a:rPr lang="ru-RU" sz="1400" b="1" dirty="0"/>
            <a:t>» </a:t>
          </a:r>
          <a:r>
            <a:rPr lang="ru-RU" sz="1400" i="1" dirty="0"/>
            <a:t>(городская библиотека-филиал № 2)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72A4826D-A719-4872-8BDF-1CE083C7ACD2}">
      <dgm:prSet phldrT="[Текст]" custT="1"/>
      <dgm:spPr/>
      <dgm:t>
        <a:bodyPr/>
        <a:lstStyle/>
        <a:p>
          <a:r>
            <a:rPr lang="ru-RU" sz="1600" i="0" dirty="0"/>
            <a:t>Спортивная игровая программа </a:t>
          </a:r>
          <a:r>
            <a:rPr lang="ru-RU" sz="1600" b="1" i="0" dirty="0"/>
            <a:t>«Молодежь за спорт»</a:t>
          </a:r>
          <a:r>
            <a:rPr lang="ru-RU" sz="1600" b="1" i="1" dirty="0"/>
            <a:t> </a:t>
          </a:r>
          <a:r>
            <a:rPr lang="ru-RU" sz="1600" i="1" dirty="0"/>
            <a:t>(</a:t>
          </a:r>
          <a:r>
            <a:rPr lang="ru-RU" sz="1600" i="1" dirty="0" err="1"/>
            <a:t>Олехновичский</a:t>
          </a:r>
          <a:r>
            <a:rPr lang="ru-RU" sz="1600" i="1" dirty="0"/>
            <a:t> сельский Дом культуры)</a:t>
          </a:r>
        </a:p>
      </dgm:t>
    </dgm:pt>
    <dgm:pt modelId="{F908E2C1-AAA6-42B7-9242-D420AA6CF826}" type="parTrans" cxnId="{A065BD9A-6B86-4080-AF1B-645C04286ED9}">
      <dgm:prSet/>
      <dgm:spPr/>
      <dgm:t>
        <a:bodyPr/>
        <a:lstStyle/>
        <a:p>
          <a:endParaRPr lang="ru-RU"/>
        </a:p>
      </dgm:t>
    </dgm:pt>
    <dgm:pt modelId="{598EDEC6-35F0-4075-809D-DA8984A352C3}" type="sibTrans" cxnId="{A065BD9A-6B86-4080-AF1B-645C04286ED9}">
      <dgm:prSet/>
      <dgm:spPr/>
      <dgm:t>
        <a:bodyPr/>
        <a:lstStyle/>
        <a:p>
          <a:endParaRPr lang="ru-RU"/>
        </a:p>
      </dgm:t>
    </dgm:pt>
    <dgm:pt modelId="{5BFB38C9-B41C-49D4-8A21-8C38B50E3413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CE049D52-F592-4AB5-BCA0-58C6A0476928}" type="parTrans" cxnId="{B0A635BF-951A-42FF-8C9C-1DBC359B0970}">
      <dgm:prSet/>
      <dgm:spPr/>
      <dgm:t>
        <a:bodyPr/>
        <a:lstStyle/>
        <a:p>
          <a:endParaRPr lang="ru-RU"/>
        </a:p>
      </dgm:t>
    </dgm:pt>
    <dgm:pt modelId="{30DB47D5-68CB-4FA5-B7CD-D11C4D771C59}" type="sibTrans" cxnId="{B0A635BF-951A-42FF-8C9C-1DBC359B0970}">
      <dgm:prSet/>
      <dgm:spPr/>
      <dgm:t>
        <a:bodyPr/>
        <a:lstStyle/>
        <a:p>
          <a:endParaRPr lang="ru-RU"/>
        </a:p>
      </dgm:t>
    </dgm:pt>
    <dgm:pt modelId="{1C0BB4BD-E833-4608-A53C-746F294DF671}">
      <dgm:prSet phldrT="[Текст]" custT="1"/>
      <dgm:spPr/>
      <dgm:t>
        <a:bodyPr/>
        <a:lstStyle/>
        <a:p>
          <a:r>
            <a:rPr lang="ru-RU" sz="1600" dirty="0"/>
            <a:t>Познавательная программа </a:t>
          </a:r>
          <a:r>
            <a:rPr lang="ru-RU" sz="1600" b="1" dirty="0"/>
            <a:t>«Оранжевое настроение» </a:t>
          </a:r>
          <a:r>
            <a:rPr lang="ru-RU" sz="1600" i="1" dirty="0"/>
            <a:t>(</a:t>
          </a:r>
          <a:r>
            <a:rPr lang="ru-RU" sz="1600" i="1" dirty="0" err="1"/>
            <a:t>Засковичский</a:t>
          </a:r>
          <a:r>
            <a:rPr lang="ru-RU" sz="1600" i="1" dirty="0"/>
            <a:t> сельский Дом культуры)</a:t>
          </a:r>
        </a:p>
      </dgm:t>
    </dgm:pt>
    <dgm:pt modelId="{66E99820-76DF-4917-B6BB-899E73AB4369}" type="parTrans" cxnId="{90BC23E0-79F6-4B98-AD41-EE00E20E36C8}">
      <dgm:prSet/>
      <dgm:spPr/>
      <dgm:t>
        <a:bodyPr/>
        <a:lstStyle/>
        <a:p>
          <a:endParaRPr lang="ru-RU"/>
        </a:p>
      </dgm:t>
    </dgm:pt>
    <dgm:pt modelId="{610A3960-8E8A-4AEF-914B-9F081D2D0E8E}" type="sibTrans" cxnId="{90BC23E0-79F6-4B98-AD41-EE00E20E36C8}">
      <dgm:prSet/>
      <dgm:spPr/>
      <dgm:t>
        <a:bodyPr/>
        <a:lstStyle/>
        <a:p>
          <a:endParaRPr lang="ru-RU"/>
        </a:p>
      </dgm:t>
    </dgm:pt>
    <dgm:pt modelId="{8EAA4576-1025-4145-9D3C-DEB7767B558B}">
      <dgm:prSet phldrT="[Текст]" custT="1"/>
      <dgm:spPr/>
      <dgm:t>
        <a:bodyPr/>
        <a:lstStyle/>
        <a:p>
          <a:r>
            <a:rPr lang="ru-RU" sz="1400" i="0" dirty="0"/>
            <a:t>Выставка </a:t>
          </a:r>
          <a:r>
            <a:rPr lang="ru-RU" sz="1400" b="1" i="0" dirty="0"/>
            <a:t>«От колоса до каравая» </a:t>
          </a:r>
          <a:r>
            <a:rPr lang="ru-RU" sz="1400" i="1" dirty="0"/>
            <a:t>(сельская интегрированная библиотека </a:t>
          </a:r>
          <a:r>
            <a:rPr lang="ru-RU" sz="1400" i="1" dirty="0" err="1"/>
            <a:t>аг</a:t>
          </a:r>
          <a:r>
            <a:rPr lang="ru-RU" sz="1400" i="1" dirty="0"/>
            <a:t>. </a:t>
          </a:r>
          <a:r>
            <a:rPr lang="ru-RU" sz="1400" i="1" dirty="0" err="1"/>
            <a:t>Холохлово</a:t>
          </a:r>
          <a:r>
            <a:rPr lang="ru-RU" sz="1400" i="1" dirty="0"/>
            <a:t>, </a:t>
          </a:r>
          <a:r>
            <a:rPr lang="ru-RU" sz="1400" i="1" dirty="0" err="1"/>
            <a:t>Холхловский</a:t>
          </a:r>
          <a:r>
            <a:rPr lang="ru-RU" sz="1400" i="1" dirty="0"/>
            <a:t> сельский Дом культуры)</a:t>
          </a:r>
        </a:p>
      </dgm:t>
    </dgm:pt>
    <dgm:pt modelId="{CB0C2842-C06D-444B-A7F5-956FE951B27F}" type="parTrans" cxnId="{51F2A482-6D2A-4A1F-84FE-340039779A48}">
      <dgm:prSet/>
      <dgm:spPr/>
      <dgm:t>
        <a:bodyPr/>
        <a:lstStyle/>
        <a:p>
          <a:endParaRPr lang="ru-RU"/>
        </a:p>
      </dgm:t>
    </dgm:pt>
    <dgm:pt modelId="{93C0DFB5-7B8B-4B98-A127-4ED0063221D2}" type="sibTrans" cxnId="{51F2A482-6D2A-4A1F-84FE-340039779A48}">
      <dgm:prSet/>
      <dgm:spPr/>
      <dgm:t>
        <a:bodyPr/>
        <a:lstStyle/>
        <a:p>
          <a:endParaRPr lang="ru-RU"/>
        </a:p>
      </dgm:t>
    </dgm:pt>
    <dgm:pt modelId="{D5CB35BF-0897-4C5F-B5A9-5B07CC091C2F}">
      <dgm:prSet phldrT="[Текст]" custT="1"/>
      <dgm:spPr/>
      <dgm:t>
        <a:bodyPr/>
        <a:lstStyle/>
        <a:p>
          <a:r>
            <a:rPr lang="ru-RU" sz="1600" dirty="0"/>
            <a:t>Игровая программа </a:t>
          </a:r>
          <a:r>
            <a:rPr lang="ru-RU" sz="1600" b="1" dirty="0"/>
            <a:t>«Веселое настроение </a:t>
          </a:r>
          <a:r>
            <a:rPr lang="ru-RU" sz="1600" i="1" dirty="0"/>
            <a:t>(Красненский сельский Дом культуры)</a:t>
          </a:r>
        </a:p>
      </dgm:t>
    </dgm:pt>
    <dgm:pt modelId="{275CD446-54B2-477B-97BA-8127891AB9AF}" type="parTrans" cxnId="{272C5E9D-8C7F-46D5-9A67-A045D317F520}">
      <dgm:prSet/>
      <dgm:spPr/>
      <dgm:t>
        <a:bodyPr/>
        <a:lstStyle/>
        <a:p>
          <a:endParaRPr lang="ru-RU"/>
        </a:p>
      </dgm:t>
    </dgm:pt>
    <dgm:pt modelId="{C34E895D-E84A-4B68-A699-7D0AFDBB38C6}" type="sibTrans" cxnId="{272C5E9D-8C7F-46D5-9A67-A045D317F520}">
      <dgm:prSet/>
      <dgm:spPr/>
      <dgm:t>
        <a:bodyPr/>
        <a:lstStyle/>
        <a:p>
          <a:endParaRPr lang="ru-RU"/>
        </a:p>
      </dgm:t>
    </dgm:pt>
    <dgm:pt modelId="{71923B46-CC84-4A75-9560-759E3DFD8348}">
      <dgm:prSet phldrT="[Текст]"/>
      <dgm:spPr/>
      <dgm:t>
        <a:bodyPr/>
        <a:lstStyle/>
        <a:p>
          <a:r>
            <a:rPr lang="ru-RU" i="0" dirty="0"/>
            <a:t>14.00</a:t>
          </a:r>
        </a:p>
      </dgm:t>
    </dgm:pt>
    <dgm:pt modelId="{2456DC3F-9CF0-440B-BF71-BB1CEFEA97F4}" type="parTrans" cxnId="{7F8A9F2A-C65E-4838-89ED-349FB96F4333}">
      <dgm:prSet/>
      <dgm:spPr/>
      <dgm:t>
        <a:bodyPr/>
        <a:lstStyle/>
        <a:p>
          <a:endParaRPr lang="ru-RU"/>
        </a:p>
      </dgm:t>
    </dgm:pt>
    <dgm:pt modelId="{9D0E9A2D-1410-4660-B859-BEA029A506D3}" type="sibTrans" cxnId="{7F8A9F2A-C65E-4838-89ED-349FB96F4333}">
      <dgm:prSet/>
      <dgm:spPr/>
      <dgm:t>
        <a:bodyPr/>
        <a:lstStyle/>
        <a:p>
          <a:endParaRPr lang="ru-RU"/>
        </a:p>
      </dgm:t>
    </dgm:pt>
    <dgm:pt modelId="{47567121-97ED-40A0-ADE6-703274C0771D}">
      <dgm:prSet custT="1"/>
      <dgm:spPr/>
      <dgm:t>
        <a:bodyPr/>
        <a:lstStyle/>
        <a:p>
          <a:r>
            <a:rPr lang="ru-RU" sz="1600" dirty="0"/>
            <a:t>Викторина </a:t>
          </a:r>
          <a:r>
            <a:rPr lang="ru-RU" sz="1600" b="1" i="0" dirty="0"/>
            <a:t>«Я и моя страна» </a:t>
          </a:r>
          <a:r>
            <a:rPr lang="ru-RU" sz="1600" i="1" dirty="0"/>
            <a:t>(сельская библиотека </a:t>
          </a:r>
          <a:r>
            <a:rPr lang="ru-RU" sz="1600" i="1" dirty="0" err="1"/>
            <a:t>аг</a:t>
          </a:r>
          <a:r>
            <a:rPr lang="ru-RU" sz="1600" i="1" dirty="0"/>
            <a:t>. </a:t>
          </a:r>
          <a:r>
            <a:rPr lang="ru-RU" sz="1600" i="1" dirty="0" err="1"/>
            <a:t>Видевщина</a:t>
          </a:r>
          <a:r>
            <a:rPr lang="ru-RU" sz="1600" i="1" dirty="0"/>
            <a:t>)</a:t>
          </a:r>
        </a:p>
      </dgm:t>
    </dgm:pt>
    <dgm:pt modelId="{78D33AEC-064A-463F-931F-A75D1EB36722}" type="parTrans" cxnId="{12A9E6BA-F6FB-45AA-BAA8-57CAB17700FC}">
      <dgm:prSet/>
      <dgm:spPr/>
      <dgm:t>
        <a:bodyPr/>
        <a:lstStyle/>
        <a:p>
          <a:endParaRPr lang="ru-RU"/>
        </a:p>
      </dgm:t>
    </dgm:pt>
    <dgm:pt modelId="{44EA44DD-9636-4779-9BB7-DAAF7F191C5D}" type="sibTrans" cxnId="{12A9E6BA-F6FB-45AA-BAA8-57CAB17700FC}">
      <dgm:prSet/>
      <dgm:spPr/>
      <dgm:t>
        <a:bodyPr/>
        <a:lstStyle/>
        <a:p>
          <a:endParaRPr lang="ru-RU"/>
        </a:p>
      </dgm:t>
    </dgm:pt>
    <dgm:pt modelId="{DA68AC9F-0A4E-4F2D-912C-96BB86804F68}">
      <dgm:prSet/>
      <dgm:spPr/>
      <dgm:t>
        <a:bodyPr/>
        <a:lstStyle/>
        <a:p>
          <a:r>
            <a:rPr lang="ru-RU" i="0" dirty="0"/>
            <a:t>16.00</a:t>
          </a:r>
        </a:p>
      </dgm:t>
    </dgm:pt>
    <dgm:pt modelId="{BFF69332-E433-4F92-B5D1-588E5694F19F}" type="parTrans" cxnId="{A5821B8F-A9A1-420F-9E84-CD598BCBC3F4}">
      <dgm:prSet/>
      <dgm:spPr/>
      <dgm:t>
        <a:bodyPr/>
        <a:lstStyle/>
        <a:p>
          <a:endParaRPr lang="ru-RU"/>
        </a:p>
      </dgm:t>
    </dgm:pt>
    <dgm:pt modelId="{F8A5DDC7-8DF3-4881-AAD3-56C4310C16EF}" type="sibTrans" cxnId="{A5821B8F-A9A1-420F-9E84-CD598BCBC3F4}">
      <dgm:prSet/>
      <dgm:spPr/>
      <dgm:t>
        <a:bodyPr/>
        <a:lstStyle/>
        <a:p>
          <a:endParaRPr lang="ru-RU"/>
        </a:p>
      </dgm:t>
    </dgm:pt>
    <dgm:pt modelId="{DBBB7B51-27F3-4177-8474-1761F513BF77}">
      <dgm:prSet custT="1"/>
      <dgm:spPr/>
      <dgm:t>
        <a:bodyPr/>
        <a:lstStyle/>
        <a:p>
          <a:r>
            <a:rPr lang="ru-RU" sz="1600" dirty="0"/>
            <a:t>Арт-мастерская </a:t>
          </a:r>
          <a:r>
            <a:rPr lang="ru-RU" sz="1600" b="1" dirty="0"/>
            <a:t>«Натюрморт» </a:t>
          </a:r>
          <a:r>
            <a:rPr lang="ru-RU" sz="1600" b="0" i="1" dirty="0"/>
            <a:t>(</a:t>
          </a:r>
          <a:r>
            <a:rPr lang="ru-RU" sz="1600" b="0" i="1" dirty="0" err="1"/>
            <a:t>Селевский</a:t>
          </a:r>
          <a:r>
            <a:rPr lang="ru-RU" sz="1600" b="0" i="1" dirty="0"/>
            <a:t> сельский Дом культуры)</a:t>
          </a:r>
          <a:endParaRPr lang="ru-RU" sz="1600" i="1" dirty="0"/>
        </a:p>
      </dgm:t>
    </dgm:pt>
    <dgm:pt modelId="{37616349-7324-4D68-8215-1B14C1EA8941}" type="parTrans" cxnId="{9EE872FC-95E1-49A7-BA40-09EF2C07510C}">
      <dgm:prSet/>
      <dgm:spPr/>
      <dgm:t>
        <a:bodyPr/>
        <a:lstStyle/>
        <a:p>
          <a:endParaRPr lang="ru-RU"/>
        </a:p>
      </dgm:t>
    </dgm:pt>
    <dgm:pt modelId="{CBAF683C-836C-480D-9A5C-7C84C739D28F}" type="sibTrans" cxnId="{9EE872FC-95E1-49A7-BA40-09EF2C07510C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5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5">
        <dgm:presLayoutVars>
          <dgm:bulletEnabled val="1"/>
        </dgm:presLayoutVars>
      </dgm:prSet>
      <dgm:spPr/>
    </dgm:pt>
    <dgm:pt modelId="{9346FB74-3A43-4002-A204-70C43B473CB4}" type="pres">
      <dgm:prSet presAssocID="{791AF116-4BB5-4821-8BE2-FB6417A543C0}" presName="sp" presStyleCnt="0"/>
      <dgm:spPr/>
    </dgm:pt>
    <dgm:pt modelId="{9B99AD49-7A18-4262-8F14-5F5FAD29BC53}" type="pres">
      <dgm:prSet presAssocID="{5BFB38C9-B41C-49D4-8A21-8C38B50E3413}" presName="composite" presStyleCnt="0"/>
      <dgm:spPr/>
    </dgm:pt>
    <dgm:pt modelId="{9F18298F-6ECA-4141-87C3-5379BDF4BC0F}" type="pres">
      <dgm:prSet presAssocID="{5BFB38C9-B41C-49D4-8A21-8C38B50E341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0714D18A-B110-4A6E-A43F-45C6D1D099DB}" type="pres">
      <dgm:prSet presAssocID="{5BFB38C9-B41C-49D4-8A21-8C38B50E3413}" presName="descendantText" presStyleLbl="alignAcc1" presStyleIdx="2" presStyleCnt="5">
        <dgm:presLayoutVars>
          <dgm:bulletEnabled val="1"/>
        </dgm:presLayoutVars>
      </dgm:prSet>
      <dgm:spPr/>
    </dgm:pt>
    <dgm:pt modelId="{2E74ADD6-1870-4795-9261-48806598F50D}" type="pres">
      <dgm:prSet presAssocID="{30DB47D5-68CB-4FA5-B7CD-D11C4D771C59}" presName="sp" presStyleCnt="0"/>
      <dgm:spPr/>
    </dgm:pt>
    <dgm:pt modelId="{7CA93CCE-11DE-46DC-BB13-2EF8E48906BC}" type="pres">
      <dgm:prSet presAssocID="{71923B46-CC84-4A75-9560-759E3DFD8348}" presName="composite" presStyleCnt="0"/>
      <dgm:spPr/>
    </dgm:pt>
    <dgm:pt modelId="{76892503-607A-40E3-9D47-6A7FC340781F}" type="pres">
      <dgm:prSet presAssocID="{71923B46-CC84-4A75-9560-759E3DFD834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FD2D317E-451D-43F6-ACE9-71FA74D55ABF}" type="pres">
      <dgm:prSet presAssocID="{71923B46-CC84-4A75-9560-759E3DFD8348}" presName="descendantText" presStyleLbl="alignAcc1" presStyleIdx="3" presStyleCnt="5">
        <dgm:presLayoutVars>
          <dgm:bulletEnabled val="1"/>
        </dgm:presLayoutVars>
      </dgm:prSet>
      <dgm:spPr/>
    </dgm:pt>
    <dgm:pt modelId="{0E3FB31A-44C5-4F6D-AD9A-5105DD4C32DE}" type="pres">
      <dgm:prSet presAssocID="{9D0E9A2D-1410-4660-B859-BEA029A506D3}" presName="sp" presStyleCnt="0"/>
      <dgm:spPr/>
    </dgm:pt>
    <dgm:pt modelId="{1F57FDBA-CBFF-418F-A07F-35AB285450E5}" type="pres">
      <dgm:prSet presAssocID="{DA68AC9F-0A4E-4F2D-912C-96BB86804F68}" presName="composite" presStyleCnt="0"/>
      <dgm:spPr/>
    </dgm:pt>
    <dgm:pt modelId="{1CA002AB-8676-48FD-8524-EBE95A97D1EE}" type="pres">
      <dgm:prSet presAssocID="{DA68AC9F-0A4E-4F2D-912C-96BB86804F6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E08083B8-B822-4610-AFB1-CD3348C3A4CC}" type="pres">
      <dgm:prSet presAssocID="{DA68AC9F-0A4E-4F2D-912C-96BB86804F68}" presName="descendantText" presStyleLbl="alignAcc1" presStyleIdx="4" presStyleCnt="5" custLinFactNeighborX="296" custLinFactNeighborY="0">
        <dgm:presLayoutVars>
          <dgm:bulletEnabled val="1"/>
        </dgm:presLayoutVars>
      </dgm:prSet>
      <dgm:spPr/>
    </dgm:pt>
  </dgm:ptLst>
  <dgm:cxnLst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3ECE6A26-CBBE-4C23-B60E-CD2987C0C987}" type="presOf" srcId="{71923B46-CC84-4A75-9560-759E3DFD8348}" destId="{76892503-607A-40E3-9D47-6A7FC340781F}" srcOrd="0" destOrd="0" presId="urn:microsoft.com/office/officeart/2005/8/layout/chevron2"/>
    <dgm:cxn modelId="{7F8A9F2A-C65E-4838-89ED-349FB96F4333}" srcId="{F8C47187-8CB9-4E6A-B951-FD0AEB5C8D0A}" destId="{71923B46-CC84-4A75-9560-759E3DFD8348}" srcOrd="3" destOrd="0" parTransId="{2456DC3F-9CF0-440B-BF71-BB1CEFEA97F4}" sibTransId="{9D0E9A2D-1410-4660-B859-BEA029A506D3}"/>
    <dgm:cxn modelId="{3388DB61-0C68-4C2B-BCF2-875870C6D983}" type="presOf" srcId="{8EAA4576-1025-4145-9D3C-DEB7767B558B}" destId="{75D9AB1A-4A0C-4A81-A9BC-16B69667AC06}" srcOrd="0" destOrd="1" presId="urn:microsoft.com/office/officeart/2005/8/layout/chevron2"/>
    <dgm:cxn modelId="{7FFE9346-2278-49BE-A3BA-6571A4FFC587}" type="presOf" srcId="{DA68AC9F-0A4E-4F2D-912C-96BB86804F68}" destId="{1CA002AB-8676-48FD-8524-EBE95A97D1EE}" srcOrd="0" destOrd="0" presId="urn:microsoft.com/office/officeart/2005/8/layout/chevron2"/>
    <dgm:cxn modelId="{B8041352-68E6-4BAD-99B8-825FC85264D8}" type="presOf" srcId="{47567121-97ED-40A0-ADE6-703274C0771D}" destId="{FD2D317E-451D-43F6-ACE9-71FA74D55ABF}" srcOrd="0" destOrd="0" presId="urn:microsoft.com/office/officeart/2005/8/layout/chevron2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0017E17E-231B-4DA8-85D6-C4BE0797F8E9}" type="presOf" srcId="{DBBB7B51-27F3-4177-8474-1761F513BF77}" destId="{E08083B8-B822-4610-AFB1-CD3348C3A4CC}" srcOrd="0" destOrd="0" presId="urn:microsoft.com/office/officeart/2005/8/layout/chevron2"/>
    <dgm:cxn modelId="{51F2A482-6D2A-4A1F-84FE-340039779A48}" srcId="{EAB7D1AC-71BF-4B0F-952D-2846B112F33A}" destId="{8EAA4576-1025-4145-9D3C-DEB7767B558B}" srcOrd="1" destOrd="0" parTransId="{CB0C2842-C06D-444B-A7F5-956FE951B27F}" sibTransId="{93C0DFB5-7B8B-4B98-A127-4ED0063221D2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A32D068D-036F-41CE-A6DC-91192D8F6AC1}" type="presOf" srcId="{5BFB38C9-B41C-49D4-8A21-8C38B50E3413}" destId="{9F18298F-6ECA-4141-87C3-5379BDF4BC0F}" srcOrd="0" destOrd="0" presId="urn:microsoft.com/office/officeart/2005/8/layout/chevron2"/>
    <dgm:cxn modelId="{A5821B8F-A9A1-420F-9E84-CD598BCBC3F4}" srcId="{F8C47187-8CB9-4E6A-B951-FD0AEB5C8D0A}" destId="{DA68AC9F-0A4E-4F2D-912C-96BB86804F68}" srcOrd="4" destOrd="0" parTransId="{BFF69332-E433-4F92-B5D1-588E5694F19F}" sibTransId="{F8A5DDC7-8DF3-4881-AAD3-56C4310C16EF}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A065BD9A-6B86-4080-AF1B-645C04286ED9}" srcId="{2A18A489-D7F4-4E56-A854-14E6F91EA87A}" destId="{72A4826D-A719-4872-8BDF-1CE083C7ACD2}" srcOrd="0" destOrd="0" parTransId="{F908E2C1-AAA6-42B7-9242-D420AA6CF826}" sibTransId="{598EDEC6-35F0-4075-809D-DA8984A352C3}"/>
    <dgm:cxn modelId="{272C5E9D-8C7F-46D5-9A67-A045D317F520}" srcId="{5BFB38C9-B41C-49D4-8A21-8C38B50E3413}" destId="{D5CB35BF-0897-4C5F-B5A9-5B07CC091C2F}" srcOrd="1" destOrd="0" parTransId="{275CD446-54B2-477B-97BA-8127891AB9AF}" sibTransId="{C34E895D-E84A-4B68-A699-7D0AFDBB38C6}"/>
    <dgm:cxn modelId="{12A9E6BA-F6FB-45AA-BAA8-57CAB17700FC}" srcId="{71923B46-CC84-4A75-9560-759E3DFD8348}" destId="{47567121-97ED-40A0-ADE6-703274C0771D}" srcOrd="0" destOrd="0" parTransId="{78D33AEC-064A-463F-931F-A75D1EB36722}" sibTransId="{44EA44DD-9636-4779-9BB7-DAAF7F191C5D}"/>
    <dgm:cxn modelId="{B0A635BF-951A-42FF-8C9C-1DBC359B0970}" srcId="{F8C47187-8CB9-4E6A-B951-FD0AEB5C8D0A}" destId="{5BFB38C9-B41C-49D4-8A21-8C38B50E3413}" srcOrd="2" destOrd="0" parTransId="{CE049D52-F592-4AB5-BCA0-58C6A0476928}" sibTransId="{30DB47D5-68CB-4FA5-B7CD-D11C4D771C59}"/>
    <dgm:cxn modelId="{F2622ADE-E9A0-46A1-8179-5661F1408F47}" type="presOf" srcId="{D5CB35BF-0897-4C5F-B5A9-5B07CC091C2F}" destId="{0714D18A-B110-4A6E-A43F-45C6D1D099DB}" srcOrd="0" destOrd="1" presId="urn:microsoft.com/office/officeart/2005/8/layout/chevron2"/>
    <dgm:cxn modelId="{90BC23E0-79F6-4B98-AD41-EE00E20E36C8}" srcId="{5BFB38C9-B41C-49D4-8A21-8C38B50E3413}" destId="{1C0BB4BD-E833-4608-A53C-746F294DF671}" srcOrd="0" destOrd="0" parTransId="{66E99820-76DF-4917-B6BB-899E73AB4369}" sibTransId="{610A3960-8E8A-4AEF-914B-9F081D2D0E8E}"/>
    <dgm:cxn modelId="{F01A8FF3-D3E7-4377-A7C4-7913D964593C}" type="presOf" srcId="{72A4826D-A719-4872-8BDF-1CE083C7ACD2}" destId="{348B7249-F26B-4667-BEAB-F8BEA4B953B8}" srcOrd="0" destOrd="0" presId="urn:microsoft.com/office/officeart/2005/8/layout/chevron2"/>
    <dgm:cxn modelId="{9060C2FA-B66C-4AD9-B915-E4215E7DC497}" type="presOf" srcId="{1C0BB4BD-E833-4608-A53C-746F294DF671}" destId="{0714D18A-B110-4A6E-A43F-45C6D1D099DB}" srcOrd="0" destOrd="0" presId="urn:microsoft.com/office/officeart/2005/8/layout/chevron2"/>
    <dgm:cxn modelId="{9EE872FC-95E1-49A7-BA40-09EF2C07510C}" srcId="{DA68AC9F-0A4E-4F2D-912C-96BB86804F68}" destId="{DBBB7B51-27F3-4177-8474-1761F513BF77}" srcOrd="0" destOrd="0" parTransId="{37616349-7324-4D68-8215-1B14C1EA8941}" sibTransId="{CBAF683C-836C-480D-9A5C-7C84C739D28F}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24CC4A1D-0F0A-400E-97D9-4F611479D2D8}" type="presParOf" srcId="{B8955D45-1396-483E-8585-78F17027D607}" destId="{9346FB74-3A43-4002-A204-70C43B473CB4}" srcOrd="3" destOrd="0" presId="urn:microsoft.com/office/officeart/2005/8/layout/chevron2"/>
    <dgm:cxn modelId="{91A1F934-8FB9-421E-9AD3-9D58D6780C9A}" type="presParOf" srcId="{B8955D45-1396-483E-8585-78F17027D607}" destId="{9B99AD49-7A18-4262-8F14-5F5FAD29BC53}" srcOrd="4" destOrd="0" presId="urn:microsoft.com/office/officeart/2005/8/layout/chevron2"/>
    <dgm:cxn modelId="{1639CE4D-4C72-4032-B824-10CF5E1EDFA9}" type="presParOf" srcId="{9B99AD49-7A18-4262-8F14-5F5FAD29BC53}" destId="{9F18298F-6ECA-4141-87C3-5379BDF4BC0F}" srcOrd="0" destOrd="0" presId="urn:microsoft.com/office/officeart/2005/8/layout/chevron2"/>
    <dgm:cxn modelId="{A7DE0FB2-6AF4-4563-B69E-4285E9FD5A1A}" type="presParOf" srcId="{9B99AD49-7A18-4262-8F14-5F5FAD29BC53}" destId="{0714D18A-B110-4A6E-A43F-45C6D1D099DB}" srcOrd="1" destOrd="0" presId="urn:microsoft.com/office/officeart/2005/8/layout/chevron2"/>
    <dgm:cxn modelId="{7BE262D7-B417-40A4-8CA4-9F6AD8A6FE74}" type="presParOf" srcId="{B8955D45-1396-483E-8585-78F17027D607}" destId="{2E74ADD6-1870-4795-9261-48806598F50D}" srcOrd="5" destOrd="0" presId="urn:microsoft.com/office/officeart/2005/8/layout/chevron2"/>
    <dgm:cxn modelId="{F0D79A7A-51E5-41F6-B59D-467C1EBB6471}" type="presParOf" srcId="{B8955D45-1396-483E-8585-78F17027D607}" destId="{7CA93CCE-11DE-46DC-BB13-2EF8E48906BC}" srcOrd="6" destOrd="0" presId="urn:microsoft.com/office/officeart/2005/8/layout/chevron2"/>
    <dgm:cxn modelId="{4E011E24-99C7-47D8-92F3-0D746410C948}" type="presParOf" srcId="{7CA93CCE-11DE-46DC-BB13-2EF8E48906BC}" destId="{76892503-607A-40E3-9D47-6A7FC340781F}" srcOrd="0" destOrd="0" presId="urn:microsoft.com/office/officeart/2005/8/layout/chevron2"/>
    <dgm:cxn modelId="{1DEB79C3-79A9-432C-866A-F95C980439C7}" type="presParOf" srcId="{7CA93CCE-11DE-46DC-BB13-2EF8E48906BC}" destId="{FD2D317E-451D-43F6-ACE9-71FA74D55ABF}" srcOrd="1" destOrd="0" presId="urn:microsoft.com/office/officeart/2005/8/layout/chevron2"/>
    <dgm:cxn modelId="{548298DC-741A-458A-8FDE-9CCF04B5DC96}" type="presParOf" srcId="{B8955D45-1396-483E-8585-78F17027D607}" destId="{0E3FB31A-44C5-4F6D-AD9A-5105DD4C32DE}" srcOrd="7" destOrd="0" presId="urn:microsoft.com/office/officeart/2005/8/layout/chevron2"/>
    <dgm:cxn modelId="{634C9D65-2259-41E6-A3C5-F628701AA514}" type="presParOf" srcId="{B8955D45-1396-483E-8585-78F17027D607}" destId="{1F57FDBA-CBFF-418F-A07F-35AB285450E5}" srcOrd="8" destOrd="0" presId="urn:microsoft.com/office/officeart/2005/8/layout/chevron2"/>
    <dgm:cxn modelId="{E7EE62C6-7D37-47EC-A296-6A5408499C66}" type="presParOf" srcId="{1F57FDBA-CBFF-418F-A07F-35AB285450E5}" destId="{1CA002AB-8676-48FD-8524-EBE95A97D1EE}" srcOrd="0" destOrd="0" presId="urn:microsoft.com/office/officeart/2005/8/layout/chevron2"/>
    <dgm:cxn modelId="{65A9F4E7-EDD4-411D-9A92-5C1CA1B7E2F8}" type="presParOf" srcId="{1F57FDBA-CBFF-418F-A07F-35AB285450E5}" destId="{E08083B8-B822-4610-AFB1-CD3348C3A4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800" i="0" dirty="0"/>
            <a:t>Беседа с детьми </a:t>
          </a:r>
          <a:r>
            <a:rPr lang="ru-RU" sz="1800" b="1" i="0" dirty="0"/>
            <a:t>«Как не стать жертвой </a:t>
          </a:r>
          <a:r>
            <a:rPr lang="ru-RU" sz="1800" b="1" i="0" dirty="0" err="1"/>
            <a:t>киберприступности</a:t>
          </a:r>
          <a:r>
            <a:rPr lang="ru-RU" sz="1800" b="1" i="0" dirty="0"/>
            <a:t>» </a:t>
          </a:r>
          <a:r>
            <a:rPr lang="ru-RU" sz="1800" i="1" dirty="0"/>
            <a:t>(</a:t>
          </a:r>
          <a:r>
            <a:rPr lang="ru-RU" sz="1800" i="1" dirty="0" err="1"/>
            <a:t>Хожовский</a:t>
          </a:r>
          <a:r>
            <a:rPr lang="ru-RU" sz="1800" i="1" dirty="0"/>
            <a:t> сельский Дом культуры)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i="0" dirty="0"/>
            <a:t>14.00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0" dirty="0"/>
            <a:t>16.00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1800" i="0" dirty="0"/>
            <a:t>Познавательная программа </a:t>
          </a:r>
          <a:r>
            <a:rPr lang="ru-RU" sz="1800" b="1" i="0" dirty="0"/>
            <a:t>«Береги эту планету» </a:t>
          </a:r>
          <a:r>
            <a:rPr lang="ru-RU" sz="1800" i="1" dirty="0"/>
            <a:t>(Красненский сельский Дом культуры)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E56C97F7-BD5A-4ED7-8FC5-C7D3A704EA08}">
      <dgm:prSet phldrT="[Текст]" custT="1"/>
      <dgm:spPr/>
      <dgm:t>
        <a:bodyPr/>
        <a:lstStyle/>
        <a:p>
          <a:r>
            <a:rPr lang="ru-RU" sz="1800" i="0" dirty="0"/>
            <a:t>Развлекательно-игровая программа </a:t>
          </a:r>
          <a:r>
            <a:rPr lang="ru-RU" sz="1800" b="1" i="0" dirty="0"/>
            <a:t>«Прощай, веселое лето!»</a:t>
          </a:r>
          <a:r>
            <a:rPr lang="ru-RU" sz="1800" i="1" dirty="0"/>
            <a:t> (</a:t>
          </a:r>
          <a:r>
            <a:rPr lang="ru-RU" sz="1800" i="1" dirty="0" err="1"/>
            <a:t>Чистинский</a:t>
          </a:r>
          <a:r>
            <a:rPr lang="ru-RU" sz="1800" i="1" dirty="0"/>
            <a:t> сельский Дом культуры)</a:t>
          </a:r>
        </a:p>
      </dgm:t>
    </dgm:pt>
    <dgm:pt modelId="{49D50268-C7BC-4DC2-84AC-577CBB23E3F5}" type="parTrans" cxnId="{30FE52E0-926D-463B-90CB-CBA0A81BE730}">
      <dgm:prSet/>
      <dgm:spPr/>
      <dgm:t>
        <a:bodyPr/>
        <a:lstStyle/>
        <a:p>
          <a:endParaRPr lang="ru-RU"/>
        </a:p>
      </dgm:t>
    </dgm:pt>
    <dgm:pt modelId="{20616DA0-DECA-4A07-99BB-46EA19114E5A}" type="sibTrans" cxnId="{30FE52E0-926D-463B-90CB-CBA0A81BE730}">
      <dgm:prSet/>
      <dgm:spPr/>
      <dgm:t>
        <a:bodyPr/>
        <a:lstStyle/>
        <a:p>
          <a:endParaRPr lang="ru-RU"/>
        </a:p>
      </dgm:t>
    </dgm:pt>
    <dgm:pt modelId="{B88E4AB7-95AE-4C9A-86B7-863CA37ED152}">
      <dgm:prSet custT="1"/>
      <dgm:spPr/>
      <dgm:t>
        <a:bodyPr/>
        <a:lstStyle/>
        <a:p>
          <a:r>
            <a:rPr lang="ru-RU" sz="3000" i="0" dirty="0"/>
            <a:t>17.30</a:t>
          </a:r>
        </a:p>
      </dgm:t>
    </dgm:pt>
    <dgm:pt modelId="{8724BEBB-3D1C-4AD0-805A-70A222E728FD}" type="parTrans" cxnId="{39FB86D3-B705-400D-A3D2-1F5C0C997F9D}">
      <dgm:prSet/>
      <dgm:spPr/>
      <dgm:t>
        <a:bodyPr/>
        <a:lstStyle/>
        <a:p>
          <a:endParaRPr lang="ru-RU"/>
        </a:p>
      </dgm:t>
    </dgm:pt>
    <dgm:pt modelId="{87C99CBC-FA59-46EF-B09E-7347F99566F1}" type="sibTrans" cxnId="{39FB86D3-B705-400D-A3D2-1F5C0C997F9D}">
      <dgm:prSet/>
      <dgm:spPr/>
      <dgm:t>
        <a:bodyPr/>
        <a:lstStyle/>
        <a:p>
          <a:endParaRPr lang="ru-RU"/>
        </a:p>
      </dgm:t>
    </dgm:pt>
    <dgm:pt modelId="{86442C9B-AD7C-4760-B358-4A3398FC5F23}">
      <dgm:prSet custT="1"/>
      <dgm:spPr/>
      <dgm:t>
        <a:bodyPr/>
        <a:lstStyle/>
        <a:p>
          <a:r>
            <a:rPr lang="ru-RU" sz="1800" dirty="0"/>
            <a:t>Творческая встреча по хореографии </a:t>
          </a:r>
          <a:r>
            <a:rPr lang="ru-RU" sz="1800" b="1" dirty="0"/>
            <a:t>«Танцуем вместе» </a:t>
          </a:r>
          <a:r>
            <a:rPr lang="ru-RU" sz="1800" i="1" dirty="0"/>
            <a:t>(детский центр творчества «Росток» г. Молодечно) </a:t>
          </a:r>
        </a:p>
      </dgm:t>
    </dgm:pt>
    <dgm:pt modelId="{BA93BE4E-F74E-4378-8CC3-906ECCB25C80}" type="parTrans" cxnId="{A6D65206-47B6-417E-8C95-1FC84A259202}">
      <dgm:prSet/>
      <dgm:spPr/>
      <dgm:t>
        <a:bodyPr/>
        <a:lstStyle/>
        <a:p>
          <a:endParaRPr lang="ru-RU"/>
        </a:p>
      </dgm:t>
    </dgm:pt>
    <dgm:pt modelId="{B00BEED5-F0C2-4BF0-AE9E-6DB48BCC46B1}" type="sibTrans" cxnId="{A6D65206-47B6-417E-8C95-1FC84A259202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4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4" custLinFactNeighborY="-648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4">
        <dgm:presLayoutVars>
          <dgm:bulletEnabled val="1"/>
        </dgm:presLayoutVars>
      </dgm:prSet>
      <dgm:spPr/>
    </dgm:pt>
    <dgm:pt modelId="{72155619-F72E-459A-A344-D322987FBC49}" type="pres">
      <dgm:prSet presAssocID="{9F26158C-0B0E-40B9-92C9-BE6DE726A80D}" presName="sp" presStyleCnt="0"/>
      <dgm:spPr/>
    </dgm:pt>
    <dgm:pt modelId="{685E74E4-CE27-4EB0-BDE3-AF0897389632}" type="pres">
      <dgm:prSet presAssocID="{B88E4AB7-95AE-4C9A-86B7-863CA37ED152}" presName="composite" presStyleCnt="0"/>
      <dgm:spPr/>
    </dgm:pt>
    <dgm:pt modelId="{C3C7050A-265E-45F8-96A3-B7ED4D222A32}" type="pres">
      <dgm:prSet presAssocID="{B88E4AB7-95AE-4C9A-86B7-863CA37ED152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FA3A74D5-0D10-4AA5-8E83-4BD760B0F519}" type="pres">
      <dgm:prSet presAssocID="{B88E4AB7-95AE-4C9A-86B7-863CA37ED152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A6D65206-47B6-417E-8C95-1FC84A259202}" srcId="{B88E4AB7-95AE-4C9A-86B7-863CA37ED152}" destId="{86442C9B-AD7C-4760-B358-4A3398FC5F23}" srcOrd="0" destOrd="0" parTransId="{BA93BE4E-F74E-4378-8CC3-906ECCB25C80}" sibTransId="{B00BEED5-F0C2-4BF0-AE9E-6DB48BCC46B1}"/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DFF3C758-FDBA-4B2C-822F-C890B0593612}" type="presOf" srcId="{E56C97F7-BD5A-4ED7-8FC5-C7D3A704EA08}" destId="{348B7249-F26B-4667-BEAB-F8BEA4B953B8}" srcOrd="0" destOrd="0" presId="urn:microsoft.com/office/officeart/2005/8/layout/chevron2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A19484C2-AB04-424B-B588-55D92E924B24}" type="presOf" srcId="{86442C9B-AD7C-4760-B358-4A3398FC5F23}" destId="{FA3A74D5-0D10-4AA5-8E83-4BD760B0F519}" srcOrd="0" destOrd="0" presId="urn:microsoft.com/office/officeart/2005/8/layout/chevron2"/>
    <dgm:cxn modelId="{39FB86D3-B705-400D-A3D2-1F5C0C997F9D}" srcId="{F8C47187-8CB9-4E6A-B951-FD0AEB5C8D0A}" destId="{B88E4AB7-95AE-4C9A-86B7-863CA37ED152}" srcOrd="3" destOrd="0" parTransId="{8724BEBB-3D1C-4AD0-805A-70A222E728FD}" sibTransId="{87C99CBC-FA59-46EF-B09E-7347F99566F1}"/>
    <dgm:cxn modelId="{30FE52E0-926D-463B-90CB-CBA0A81BE730}" srcId="{2A18A489-D7F4-4E56-A854-14E6F91EA87A}" destId="{E56C97F7-BD5A-4ED7-8FC5-C7D3A704EA08}" srcOrd="0" destOrd="0" parTransId="{49D50268-C7BC-4DC2-84AC-577CBB23E3F5}" sibTransId="{20616DA0-DECA-4A07-99BB-46EA19114E5A}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04D0DAFE-4CF3-4882-9C8A-94DD97EC964E}" type="presOf" srcId="{B88E4AB7-95AE-4C9A-86B7-863CA37ED152}" destId="{C3C7050A-265E-45F8-96A3-B7ED4D222A32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  <dgm:cxn modelId="{C51FFFAA-BAEF-4911-A3E7-825C0F568674}" type="presParOf" srcId="{B8955D45-1396-483E-8585-78F17027D607}" destId="{72155619-F72E-459A-A344-D322987FBC49}" srcOrd="5" destOrd="0" presId="urn:microsoft.com/office/officeart/2005/8/layout/chevron2"/>
    <dgm:cxn modelId="{50E59BDF-5F71-4BF4-8BD2-18D796499E07}" type="presParOf" srcId="{B8955D45-1396-483E-8585-78F17027D607}" destId="{685E74E4-CE27-4EB0-BDE3-AF0897389632}" srcOrd="6" destOrd="0" presId="urn:microsoft.com/office/officeart/2005/8/layout/chevron2"/>
    <dgm:cxn modelId="{792F8EC5-7E30-4380-A945-E9672E6ADD38}" type="presParOf" srcId="{685E74E4-CE27-4EB0-BDE3-AF0897389632}" destId="{C3C7050A-265E-45F8-96A3-B7ED4D222A32}" srcOrd="0" destOrd="0" presId="urn:microsoft.com/office/officeart/2005/8/layout/chevron2"/>
    <dgm:cxn modelId="{073C3CBE-949B-4E62-92CA-D1D1860EBEF0}" type="presParOf" srcId="{685E74E4-CE27-4EB0-BDE3-AF0897389632}" destId="{FA3A74D5-0D10-4AA5-8E83-4BD760B0F51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11.00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800" i="0" dirty="0"/>
            <a:t>Литературный калейдоскоп </a:t>
          </a:r>
          <a:r>
            <a:rPr lang="ru-RU" sz="1800" b="1" i="0" dirty="0"/>
            <a:t>«Мы будем сказки узнавать, шутить, отгадывать, играть» </a:t>
          </a:r>
          <a:r>
            <a:rPr lang="ru-RU" sz="1800" i="1" dirty="0"/>
            <a:t>(сельская библиотека </a:t>
          </a:r>
          <a:r>
            <a:rPr lang="ru-RU" sz="1800" i="1" dirty="0" err="1"/>
            <a:t>аг</a:t>
          </a:r>
          <a:r>
            <a:rPr lang="ru-RU" sz="1800" i="1" dirty="0"/>
            <a:t>. Лебедево)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 custT="1"/>
      <dgm:spPr/>
      <dgm:t>
        <a:bodyPr/>
        <a:lstStyle/>
        <a:p>
          <a:r>
            <a:rPr lang="ru-RU" sz="1800" i="0" dirty="0"/>
            <a:t>Конкурсная программа </a:t>
          </a:r>
          <a:r>
            <a:rPr lang="ru-RU" sz="1800" b="1" i="0" dirty="0"/>
            <a:t>«Завтра в школу» </a:t>
          </a:r>
          <a:r>
            <a:rPr lang="ru-RU" sz="1800" i="1" dirty="0"/>
            <a:t>(</a:t>
          </a:r>
          <a:r>
            <a:rPr lang="ru-RU" sz="1800" i="1" dirty="0" err="1"/>
            <a:t>Хожовский</a:t>
          </a:r>
          <a:r>
            <a:rPr lang="ru-RU" sz="1800" i="1" dirty="0"/>
            <a:t> сельский дом культуры)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9C026E59-F5E1-4762-9232-A24ED536DD5D}">
      <dgm:prSet phldrT="[Текст]"/>
      <dgm:spPr/>
      <dgm:t>
        <a:bodyPr/>
        <a:lstStyle/>
        <a:p>
          <a:r>
            <a:rPr lang="ru-RU" i="0" dirty="0"/>
            <a:t>16.00</a:t>
          </a:r>
        </a:p>
      </dgm:t>
    </dgm:pt>
    <dgm:pt modelId="{CF4EAEA5-3FC1-4A37-80F7-0F97A0CD9068}" type="parTrans" cxnId="{4C9AEB7B-9B6A-422B-8D3F-31B728EFAE7B}">
      <dgm:prSet/>
      <dgm:spPr/>
      <dgm:t>
        <a:bodyPr/>
        <a:lstStyle/>
        <a:p>
          <a:endParaRPr lang="ru-RU"/>
        </a:p>
      </dgm:t>
    </dgm:pt>
    <dgm:pt modelId="{9F26158C-0B0E-40B9-92C9-BE6DE726A80D}" type="sibTrans" cxnId="{4C9AEB7B-9B6A-422B-8D3F-31B728EFAE7B}">
      <dgm:prSet/>
      <dgm:spPr/>
      <dgm:t>
        <a:bodyPr/>
        <a:lstStyle/>
        <a:p>
          <a:endParaRPr lang="ru-RU"/>
        </a:p>
      </dgm:t>
    </dgm:pt>
    <dgm:pt modelId="{42010DAC-7E9C-45C8-A965-C3DC8CF5963C}">
      <dgm:prSet custT="1"/>
      <dgm:spPr/>
      <dgm:t>
        <a:bodyPr/>
        <a:lstStyle/>
        <a:p>
          <a:r>
            <a:rPr lang="ru-RU" sz="1800" i="0" dirty="0"/>
            <a:t>Развлекательная программа </a:t>
          </a:r>
          <a:r>
            <a:rPr lang="ru-RU" sz="1800" b="1" i="0" dirty="0"/>
            <a:t>«До свидания, лето» </a:t>
          </a:r>
          <a:r>
            <a:rPr lang="ru-RU" sz="1800" i="1" dirty="0"/>
            <a:t>(</a:t>
          </a:r>
          <a:r>
            <a:rPr lang="ru-RU" sz="1800" i="1" dirty="0" err="1"/>
            <a:t>Холхловский</a:t>
          </a:r>
          <a:r>
            <a:rPr lang="ru-RU" sz="1800" i="1" dirty="0"/>
            <a:t> сельский дом культуры)</a:t>
          </a:r>
        </a:p>
      </dgm:t>
    </dgm:pt>
    <dgm:pt modelId="{15A5D450-9E0E-4DA6-89D0-A7221DD14B5B}" type="parTrans" cxnId="{2F9D7A13-0C1C-4A62-B4A3-C97858EABF8B}">
      <dgm:prSet/>
      <dgm:spPr/>
      <dgm:t>
        <a:bodyPr/>
        <a:lstStyle/>
        <a:p>
          <a:endParaRPr lang="ru-RU"/>
        </a:p>
      </dgm:t>
    </dgm:pt>
    <dgm:pt modelId="{C8C4B264-243C-4EE3-9836-A212A207AC8B}" type="sibTrans" cxnId="{2F9D7A13-0C1C-4A62-B4A3-C97858EABF8B}">
      <dgm:prSet/>
      <dgm:spPr/>
      <dgm:t>
        <a:bodyPr/>
        <a:lstStyle/>
        <a:p>
          <a:endParaRPr lang="ru-RU"/>
        </a:p>
      </dgm:t>
    </dgm:pt>
    <dgm:pt modelId="{395503D9-05EC-4146-BBAF-681CD3FF9F0A}">
      <dgm:prSet phldrT="[Текст]" custT="1"/>
      <dgm:spPr/>
      <dgm:t>
        <a:bodyPr/>
        <a:lstStyle/>
        <a:p>
          <a:r>
            <a:rPr lang="ru-RU" sz="1800" i="0" dirty="0"/>
            <a:t>Игра-викторина </a:t>
          </a:r>
          <a:r>
            <a:rPr lang="ru-RU" sz="1800" b="1" i="0" dirty="0"/>
            <a:t>«Путешествие в страну знаний» </a:t>
          </a:r>
          <a:r>
            <a:rPr lang="ru-RU" sz="1800" i="1" dirty="0"/>
            <a:t>(городская библиотека филиал  № 1) </a:t>
          </a:r>
        </a:p>
      </dgm:t>
    </dgm:pt>
    <dgm:pt modelId="{A531A425-7514-4030-8F79-ECEFA797AB9F}" type="parTrans" cxnId="{0C767A8A-1A7D-41E6-987A-655C2C1A7417}">
      <dgm:prSet/>
      <dgm:spPr/>
      <dgm:t>
        <a:bodyPr/>
        <a:lstStyle/>
        <a:p>
          <a:endParaRPr lang="ru-RU"/>
        </a:p>
      </dgm:t>
    </dgm:pt>
    <dgm:pt modelId="{DC66A1D1-7FC3-48E8-8496-16CCDF74B4A4}" type="sibTrans" cxnId="{0C767A8A-1A7D-41E6-987A-655C2C1A7417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DD6F8D5-6369-4056-A80B-2D06F572C892}" type="pres">
      <dgm:prSet presAssocID="{791AF116-4BB5-4821-8BE2-FB6417A543C0}" presName="sp" presStyleCnt="0"/>
      <dgm:spPr/>
    </dgm:pt>
    <dgm:pt modelId="{CCDAC800-12D4-414E-99D5-A55CC0606265}" type="pres">
      <dgm:prSet presAssocID="{9C026E59-F5E1-4762-9232-A24ED536DD5D}" presName="composite" presStyleCnt="0"/>
      <dgm:spPr/>
    </dgm:pt>
    <dgm:pt modelId="{EA28DE0A-374A-4880-A1DD-A410532403DB}" type="pres">
      <dgm:prSet presAssocID="{9C026E59-F5E1-4762-9232-A24ED536DD5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70327DE-0970-461F-A0D1-EFDB94317639}" type="pres">
      <dgm:prSet presAssocID="{9C026E59-F5E1-4762-9232-A24ED536DD5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383B502-3F30-41EF-8394-DE652D4D5F11}" type="presOf" srcId="{395503D9-05EC-4146-BBAF-681CD3FF9F0A}" destId="{348B7249-F26B-4667-BEAB-F8BEA4B953B8}" srcOrd="0" destOrd="1" presId="urn:microsoft.com/office/officeart/2005/8/layout/chevron2"/>
    <dgm:cxn modelId="{C681DB11-3B60-4634-A397-B1D0921A1CB6}" type="presOf" srcId="{9C026E59-F5E1-4762-9232-A24ED536DD5D}" destId="{EA28DE0A-374A-4880-A1DD-A410532403DB}" srcOrd="0" destOrd="0" presId="urn:microsoft.com/office/officeart/2005/8/layout/chevron2"/>
    <dgm:cxn modelId="{2F9D7A13-0C1C-4A62-B4A3-C97858EABF8B}" srcId="{9C026E59-F5E1-4762-9232-A24ED536DD5D}" destId="{42010DAC-7E9C-45C8-A965-C3DC8CF5963C}" srcOrd="0" destOrd="0" parTransId="{15A5D450-9E0E-4DA6-89D0-A7221DD14B5B}" sibTransId="{C8C4B264-243C-4EE3-9836-A212A207AC8B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4C9AEB7B-9B6A-422B-8D3F-31B728EFAE7B}" srcId="{F8C47187-8CB9-4E6A-B951-FD0AEB5C8D0A}" destId="{9C026E59-F5E1-4762-9232-A24ED536DD5D}" srcOrd="2" destOrd="0" parTransId="{CF4EAEA5-3FC1-4A37-80F7-0F97A0CD9068}" sibTransId="{9F26158C-0B0E-40B9-92C9-BE6DE726A80D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0C767A8A-1A7D-41E6-987A-655C2C1A7417}" srcId="{2A18A489-D7F4-4E56-A854-14E6F91EA87A}" destId="{395503D9-05EC-4146-BBAF-681CD3FF9F0A}" srcOrd="1" destOrd="0" parTransId="{A531A425-7514-4030-8F79-ECEFA797AB9F}" sibTransId="{DC66A1D1-7FC3-48E8-8496-16CCDF74B4A4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8157BCF7-45AA-4C60-932E-6A30A6764813}" type="presOf" srcId="{42010DAC-7E9C-45C8-A965-C3DC8CF5963C}" destId="{970327DE-0970-461F-A0D1-EFDB94317639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CFE23D79-3452-4218-80B9-68EF27F0C77A}" type="presParOf" srcId="{B8955D45-1396-483E-8585-78F17027D607}" destId="{9DD6F8D5-6369-4056-A80B-2D06F572C892}" srcOrd="3" destOrd="0" presId="urn:microsoft.com/office/officeart/2005/8/layout/chevron2"/>
    <dgm:cxn modelId="{D5E37687-789A-44E8-8B41-9E33AEA003DD}" type="presParOf" srcId="{B8955D45-1396-483E-8585-78F17027D607}" destId="{CCDAC800-12D4-414E-99D5-A55CC0606265}" srcOrd="4" destOrd="0" presId="urn:microsoft.com/office/officeart/2005/8/layout/chevron2"/>
    <dgm:cxn modelId="{D397411B-3949-42B6-985E-B18827733A5E}" type="presParOf" srcId="{CCDAC800-12D4-414E-99D5-A55CC0606265}" destId="{EA28DE0A-374A-4880-A1DD-A410532403DB}" srcOrd="0" destOrd="0" presId="urn:microsoft.com/office/officeart/2005/8/layout/chevron2"/>
    <dgm:cxn modelId="{C7353EF2-767F-47DD-8BA5-9E31ADB5AFF9}" type="presParOf" srcId="{CCDAC800-12D4-414E-99D5-A55CC0606265}" destId="{970327DE-0970-461F-A0D1-EFDB943176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10.30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/>
      <dgm:spPr/>
      <dgm:t>
        <a:bodyPr/>
        <a:lstStyle/>
        <a:p>
          <a:r>
            <a:rPr lang="ru-RU" dirty="0"/>
            <a:t>Игровая программа </a:t>
          </a:r>
          <a:r>
            <a:rPr lang="ru-RU" b="1" dirty="0"/>
            <a:t>«Ты, мы, я – </a:t>
          </a:r>
          <a:r>
            <a:rPr lang="ru-RU" b="1" dirty="0" err="1"/>
            <a:t>Светофорчика</a:t>
          </a:r>
          <a:r>
            <a:rPr lang="ru-RU" b="1" dirty="0"/>
            <a:t> друзья!»</a:t>
          </a:r>
          <a:r>
            <a:rPr lang="ru-RU" dirty="0"/>
            <a:t> </a:t>
          </a:r>
          <a:r>
            <a:rPr lang="ru-RU" i="1" dirty="0"/>
            <a:t>(Лебедевский сельский Дом культуры)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11.00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72A4826D-A719-4872-8BDF-1CE083C7ACD2}">
      <dgm:prSet phldrT="[Текст]"/>
      <dgm:spPr/>
      <dgm:t>
        <a:bodyPr/>
        <a:lstStyle/>
        <a:p>
          <a:r>
            <a:rPr lang="ru-RU" dirty="0"/>
            <a:t>Интеллектуальная игра к 105-летию со дня рождения </a:t>
          </a:r>
          <a:r>
            <a:rPr lang="ru-RU" dirty="0" err="1"/>
            <a:t>Я.Бриля</a:t>
          </a:r>
          <a:r>
            <a:rPr lang="ru-RU" dirty="0"/>
            <a:t> </a:t>
          </a:r>
          <a:r>
            <a:rPr lang="ru-RU" b="1" dirty="0"/>
            <a:t>«</a:t>
          </a:r>
          <a:r>
            <a:rPr lang="be-BY" b="1" dirty="0"/>
            <a:t>Ад зямлі, ад працы, ад жыцця</a:t>
          </a:r>
          <a:r>
            <a:rPr lang="ru-RU" b="1" dirty="0"/>
            <a:t>»</a:t>
          </a:r>
          <a:r>
            <a:rPr lang="ru-RU" dirty="0"/>
            <a:t> </a:t>
          </a:r>
          <a:r>
            <a:rPr lang="ru-RU" i="1" dirty="0"/>
            <a:t>(городская библиотека-филиал № 2)</a:t>
          </a:r>
        </a:p>
      </dgm:t>
    </dgm:pt>
    <dgm:pt modelId="{F908E2C1-AAA6-42B7-9242-D420AA6CF826}" type="parTrans" cxnId="{A065BD9A-6B86-4080-AF1B-645C04286ED9}">
      <dgm:prSet/>
      <dgm:spPr/>
      <dgm:t>
        <a:bodyPr/>
        <a:lstStyle/>
        <a:p>
          <a:endParaRPr lang="ru-RU"/>
        </a:p>
      </dgm:t>
    </dgm:pt>
    <dgm:pt modelId="{598EDEC6-35F0-4075-809D-DA8984A352C3}" type="sibTrans" cxnId="{A065BD9A-6B86-4080-AF1B-645C04286ED9}">
      <dgm:prSet/>
      <dgm:spPr/>
      <dgm:t>
        <a:bodyPr/>
        <a:lstStyle/>
        <a:p>
          <a:endParaRPr lang="ru-RU"/>
        </a:p>
      </dgm:t>
    </dgm:pt>
    <dgm:pt modelId="{5BFB38C9-B41C-49D4-8A21-8C38B50E3413}">
      <dgm:prSet phldrT="[Текст]"/>
      <dgm:spPr/>
      <dgm:t>
        <a:bodyPr/>
        <a:lstStyle/>
        <a:p>
          <a:r>
            <a:rPr lang="ru-RU" dirty="0"/>
            <a:t>17.00</a:t>
          </a:r>
        </a:p>
      </dgm:t>
    </dgm:pt>
    <dgm:pt modelId="{CE049D52-F592-4AB5-BCA0-58C6A0476928}" type="parTrans" cxnId="{B0A635BF-951A-42FF-8C9C-1DBC359B0970}">
      <dgm:prSet/>
      <dgm:spPr/>
      <dgm:t>
        <a:bodyPr/>
        <a:lstStyle/>
        <a:p>
          <a:endParaRPr lang="ru-RU"/>
        </a:p>
      </dgm:t>
    </dgm:pt>
    <dgm:pt modelId="{30DB47D5-68CB-4FA5-B7CD-D11C4D771C59}" type="sibTrans" cxnId="{B0A635BF-951A-42FF-8C9C-1DBC359B0970}">
      <dgm:prSet/>
      <dgm:spPr/>
      <dgm:t>
        <a:bodyPr/>
        <a:lstStyle/>
        <a:p>
          <a:endParaRPr lang="ru-RU"/>
        </a:p>
      </dgm:t>
    </dgm:pt>
    <dgm:pt modelId="{1C0BB4BD-E833-4608-A53C-746F294DF671}">
      <dgm:prSet phldrT="[Текст]"/>
      <dgm:spPr/>
      <dgm:t>
        <a:bodyPr/>
        <a:lstStyle/>
        <a:p>
          <a:r>
            <a:rPr lang="ru-RU" dirty="0"/>
            <a:t>День дворовых игр </a:t>
          </a:r>
          <a:r>
            <a:rPr lang="ru-RU" b="1" dirty="0"/>
            <a:t>«Выходи во двор играть» </a:t>
          </a:r>
          <a:r>
            <a:rPr lang="ru-RU" i="1" dirty="0"/>
            <a:t>(</a:t>
          </a:r>
          <a:r>
            <a:rPr lang="ru-RU" i="1" dirty="0" err="1"/>
            <a:t>Видевщинский</a:t>
          </a:r>
          <a:r>
            <a:rPr lang="ru-RU" i="1" dirty="0"/>
            <a:t> сельский Дом культуры)</a:t>
          </a:r>
        </a:p>
      </dgm:t>
    </dgm:pt>
    <dgm:pt modelId="{66E99820-76DF-4917-B6BB-899E73AB4369}" type="parTrans" cxnId="{90BC23E0-79F6-4B98-AD41-EE00E20E36C8}">
      <dgm:prSet/>
      <dgm:spPr/>
      <dgm:t>
        <a:bodyPr/>
        <a:lstStyle/>
        <a:p>
          <a:endParaRPr lang="ru-RU"/>
        </a:p>
      </dgm:t>
    </dgm:pt>
    <dgm:pt modelId="{610A3960-8E8A-4AEF-914B-9F081D2D0E8E}" type="sibTrans" cxnId="{90BC23E0-79F6-4B98-AD41-EE00E20E36C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/>
      <dgm:spPr/>
      <dgm:t>
        <a:bodyPr/>
        <a:lstStyle/>
        <a:p>
          <a:r>
            <a:rPr lang="ru-RU" i="0" dirty="0"/>
            <a:t>Викторина</a:t>
          </a:r>
          <a:r>
            <a:rPr lang="ru-RU" i="1" dirty="0"/>
            <a:t> </a:t>
          </a:r>
          <a:r>
            <a:rPr lang="ru-RU" b="1" i="0" dirty="0"/>
            <a:t>«Мой край» </a:t>
          </a:r>
          <a:r>
            <a:rPr lang="ru-RU" i="1" dirty="0"/>
            <a:t>(сельская библиотека </a:t>
          </a:r>
          <a:r>
            <a:rPr lang="ru-RU" i="1" dirty="0" err="1"/>
            <a:t>аг</a:t>
          </a:r>
          <a:r>
            <a:rPr lang="ru-RU" i="1" dirty="0"/>
            <a:t>. </a:t>
          </a:r>
          <a:r>
            <a:rPr lang="ru-RU" i="1" dirty="0" err="1"/>
            <a:t>Хожово</a:t>
          </a:r>
          <a:r>
            <a:rPr lang="ru-RU" i="1" dirty="0"/>
            <a:t>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29FFAA54-8B42-43C5-BE66-B441C781F10B}">
      <dgm:prSet phldrT="[Текст]"/>
      <dgm:spPr/>
      <dgm:t>
        <a:bodyPr/>
        <a:lstStyle/>
        <a:p>
          <a:r>
            <a:rPr lang="ru-RU" dirty="0"/>
            <a:t>Изготовление буклетов </a:t>
          </a:r>
          <a:r>
            <a:rPr lang="ru-RU" b="1" dirty="0"/>
            <a:t>«Интернет и дети» </a:t>
          </a:r>
          <a:r>
            <a:rPr lang="ru-RU" b="0" i="1" dirty="0"/>
            <a:t>(</a:t>
          </a:r>
          <a:r>
            <a:rPr lang="ru-RU" b="0" i="1" dirty="0" err="1"/>
            <a:t>Радошковичский</a:t>
          </a:r>
          <a:r>
            <a:rPr lang="ru-RU" b="0" i="1" dirty="0"/>
            <a:t> центр культуры и отдыха)</a:t>
          </a:r>
          <a:endParaRPr lang="ru-RU" i="1" dirty="0"/>
        </a:p>
      </dgm:t>
    </dgm:pt>
    <dgm:pt modelId="{DFCA2283-2234-4922-88AD-40466AC44688}" type="parTrans" cxnId="{FCB0054E-15B9-40D6-AE27-76EA874B8354}">
      <dgm:prSet/>
      <dgm:spPr/>
      <dgm:t>
        <a:bodyPr/>
        <a:lstStyle/>
        <a:p>
          <a:endParaRPr lang="ru-RU"/>
        </a:p>
      </dgm:t>
    </dgm:pt>
    <dgm:pt modelId="{E4D01810-68C1-4E3E-87FB-8EBC0BEC5928}" type="sibTrans" cxnId="{FCB0054E-15B9-40D6-AE27-76EA874B8354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346FB74-3A43-4002-A204-70C43B473CB4}" type="pres">
      <dgm:prSet presAssocID="{791AF116-4BB5-4821-8BE2-FB6417A543C0}" presName="sp" presStyleCnt="0"/>
      <dgm:spPr/>
    </dgm:pt>
    <dgm:pt modelId="{9B99AD49-7A18-4262-8F14-5F5FAD29BC53}" type="pres">
      <dgm:prSet presAssocID="{5BFB38C9-B41C-49D4-8A21-8C38B50E3413}" presName="composite" presStyleCnt="0"/>
      <dgm:spPr/>
    </dgm:pt>
    <dgm:pt modelId="{9F18298F-6ECA-4141-87C3-5379BDF4BC0F}" type="pres">
      <dgm:prSet presAssocID="{5BFB38C9-B41C-49D4-8A21-8C38B50E341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714D18A-B110-4A6E-A43F-45C6D1D099DB}" type="pres">
      <dgm:prSet presAssocID="{5BFB38C9-B41C-49D4-8A21-8C38B50E341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56469347-68DD-44E9-A4F0-A022892ADAF7}" type="presOf" srcId="{29FFAA54-8B42-43C5-BE66-B441C781F10B}" destId="{0714D18A-B110-4A6E-A43F-45C6D1D099DB}" srcOrd="0" destOrd="1" presId="urn:microsoft.com/office/officeart/2005/8/layout/chevron2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FCB0054E-15B9-40D6-AE27-76EA874B8354}" srcId="{5BFB38C9-B41C-49D4-8A21-8C38B50E3413}" destId="{29FFAA54-8B42-43C5-BE66-B441C781F10B}" srcOrd="1" destOrd="0" parTransId="{DFCA2283-2234-4922-88AD-40466AC44688}" sibTransId="{E4D01810-68C1-4E3E-87FB-8EBC0BEC5928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A32D068D-036F-41CE-A6DC-91192D8F6AC1}" type="presOf" srcId="{5BFB38C9-B41C-49D4-8A21-8C38B50E3413}" destId="{9F18298F-6ECA-4141-87C3-5379BDF4BC0F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A065BD9A-6B86-4080-AF1B-645C04286ED9}" srcId="{2A18A489-D7F4-4E56-A854-14E6F91EA87A}" destId="{72A4826D-A719-4872-8BDF-1CE083C7ACD2}" srcOrd="1" destOrd="0" parTransId="{F908E2C1-AAA6-42B7-9242-D420AA6CF826}" sibTransId="{598EDEC6-35F0-4075-809D-DA8984A352C3}"/>
    <dgm:cxn modelId="{B0A635BF-951A-42FF-8C9C-1DBC359B0970}" srcId="{F8C47187-8CB9-4E6A-B951-FD0AEB5C8D0A}" destId="{5BFB38C9-B41C-49D4-8A21-8C38B50E3413}" srcOrd="2" destOrd="0" parTransId="{CE049D52-F592-4AB5-BCA0-58C6A0476928}" sibTransId="{30DB47D5-68CB-4FA5-B7CD-D11C4D771C59}"/>
    <dgm:cxn modelId="{90BC23E0-79F6-4B98-AD41-EE00E20E36C8}" srcId="{5BFB38C9-B41C-49D4-8A21-8C38B50E3413}" destId="{1C0BB4BD-E833-4608-A53C-746F294DF671}" srcOrd="0" destOrd="0" parTransId="{66E99820-76DF-4917-B6BB-899E73AB4369}" sibTransId="{610A3960-8E8A-4AEF-914B-9F081D2D0E8E}"/>
    <dgm:cxn modelId="{F01A8FF3-D3E7-4377-A7C4-7913D964593C}" type="presOf" srcId="{72A4826D-A719-4872-8BDF-1CE083C7ACD2}" destId="{348B7249-F26B-4667-BEAB-F8BEA4B953B8}" srcOrd="0" destOrd="1" presId="urn:microsoft.com/office/officeart/2005/8/layout/chevron2"/>
    <dgm:cxn modelId="{9060C2FA-B66C-4AD9-B915-E4215E7DC497}" type="presOf" srcId="{1C0BB4BD-E833-4608-A53C-746F294DF671}" destId="{0714D18A-B110-4A6E-A43F-45C6D1D099DB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24CC4A1D-0F0A-400E-97D9-4F611479D2D8}" type="presParOf" srcId="{B8955D45-1396-483E-8585-78F17027D607}" destId="{9346FB74-3A43-4002-A204-70C43B473CB4}" srcOrd="3" destOrd="0" presId="urn:microsoft.com/office/officeart/2005/8/layout/chevron2"/>
    <dgm:cxn modelId="{91A1F934-8FB9-421E-9AD3-9D58D6780C9A}" type="presParOf" srcId="{B8955D45-1396-483E-8585-78F17027D607}" destId="{9B99AD49-7A18-4262-8F14-5F5FAD29BC53}" srcOrd="4" destOrd="0" presId="urn:microsoft.com/office/officeart/2005/8/layout/chevron2"/>
    <dgm:cxn modelId="{1639CE4D-4C72-4032-B824-10CF5E1EDFA9}" type="presParOf" srcId="{9B99AD49-7A18-4262-8F14-5F5FAD29BC53}" destId="{9F18298F-6ECA-4141-87C3-5379BDF4BC0F}" srcOrd="0" destOrd="0" presId="urn:microsoft.com/office/officeart/2005/8/layout/chevron2"/>
    <dgm:cxn modelId="{A7DE0FB2-6AF4-4563-B69E-4285E9FD5A1A}" type="presParOf" srcId="{9B99AD49-7A18-4262-8F14-5F5FAD29BC53}" destId="{0714D18A-B110-4A6E-A43F-45C6D1D099D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5BFB38C9-B41C-49D4-8A21-8C38B50E3413}">
      <dgm:prSet phldrT="[Текст]"/>
      <dgm:spPr/>
      <dgm:t>
        <a:bodyPr/>
        <a:lstStyle/>
        <a:p>
          <a:r>
            <a:rPr lang="ru-RU" dirty="0"/>
            <a:t>14.00</a:t>
          </a:r>
        </a:p>
      </dgm:t>
    </dgm:pt>
    <dgm:pt modelId="{CE049D52-F592-4AB5-BCA0-58C6A0476928}" type="parTrans" cxnId="{B0A635BF-951A-42FF-8C9C-1DBC359B0970}">
      <dgm:prSet/>
      <dgm:spPr/>
      <dgm:t>
        <a:bodyPr/>
        <a:lstStyle/>
        <a:p>
          <a:endParaRPr lang="ru-RU"/>
        </a:p>
      </dgm:t>
    </dgm:pt>
    <dgm:pt modelId="{30DB47D5-68CB-4FA5-B7CD-D11C4D771C59}" type="sibTrans" cxnId="{B0A635BF-951A-42FF-8C9C-1DBC359B0970}">
      <dgm:prSet/>
      <dgm:spPr/>
      <dgm:t>
        <a:bodyPr/>
        <a:lstStyle/>
        <a:p>
          <a:endParaRPr lang="ru-RU"/>
        </a:p>
      </dgm:t>
    </dgm:pt>
    <dgm:pt modelId="{1C0BB4BD-E833-4608-A53C-746F294DF671}">
      <dgm:prSet phldrT="[Текст]" custT="1"/>
      <dgm:spPr/>
      <dgm:t>
        <a:bodyPr/>
        <a:lstStyle/>
        <a:p>
          <a:r>
            <a:rPr lang="ru-RU" sz="1500" dirty="0"/>
            <a:t>Спортивный праздник </a:t>
          </a:r>
          <a:r>
            <a:rPr lang="ru-RU" sz="1500" b="1" dirty="0"/>
            <a:t>«Раз, два, три, четыре, пять – летом некогда скучать» </a:t>
          </a:r>
          <a:r>
            <a:rPr lang="ru-RU" sz="1500" b="0" i="1" dirty="0"/>
            <a:t>(</a:t>
          </a:r>
          <a:r>
            <a:rPr lang="ru-RU" sz="1500" b="0" i="1" dirty="0" err="1"/>
            <a:t>Петровщинский</a:t>
          </a:r>
          <a:r>
            <a:rPr lang="ru-RU" sz="1500" b="0" i="1" dirty="0"/>
            <a:t> сельский Дом культуры)</a:t>
          </a:r>
          <a:endParaRPr lang="ru-RU" sz="1500" i="1" dirty="0"/>
        </a:p>
      </dgm:t>
    </dgm:pt>
    <dgm:pt modelId="{66E99820-76DF-4917-B6BB-899E73AB4369}" type="parTrans" cxnId="{90BC23E0-79F6-4B98-AD41-EE00E20E36C8}">
      <dgm:prSet/>
      <dgm:spPr/>
      <dgm:t>
        <a:bodyPr/>
        <a:lstStyle/>
        <a:p>
          <a:endParaRPr lang="ru-RU"/>
        </a:p>
      </dgm:t>
    </dgm:pt>
    <dgm:pt modelId="{610A3960-8E8A-4AEF-914B-9F081D2D0E8E}" type="sibTrans" cxnId="{90BC23E0-79F6-4B98-AD41-EE00E20E36C8}">
      <dgm:prSet/>
      <dgm:spPr/>
      <dgm:t>
        <a:bodyPr/>
        <a:lstStyle/>
        <a:p>
          <a:endParaRPr lang="ru-RU"/>
        </a:p>
      </dgm:t>
    </dgm:pt>
    <dgm:pt modelId="{71923B46-CC84-4A75-9560-759E3DFD8348}">
      <dgm:prSet phldrT="[Текст]"/>
      <dgm:spPr/>
      <dgm:t>
        <a:bodyPr/>
        <a:lstStyle/>
        <a:p>
          <a:r>
            <a:rPr lang="ru-RU" i="0" dirty="0"/>
            <a:t>15.40</a:t>
          </a:r>
        </a:p>
      </dgm:t>
    </dgm:pt>
    <dgm:pt modelId="{2456DC3F-9CF0-440B-BF71-BB1CEFEA97F4}" type="parTrans" cxnId="{7F8A9F2A-C65E-4838-89ED-349FB96F4333}">
      <dgm:prSet/>
      <dgm:spPr/>
      <dgm:t>
        <a:bodyPr/>
        <a:lstStyle/>
        <a:p>
          <a:endParaRPr lang="ru-RU"/>
        </a:p>
      </dgm:t>
    </dgm:pt>
    <dgm:pt modelId="{9D0E9A2D-1410-4660-B859-BEA029A506D3}" type="sibTrans" cxnId="{7F8A9F2A-C65E-4838-89ED-349FB96F4333}">
      <dgm:prSet/>
      <dgm:spPr/>
      <dgm:t>
        <a:bodyPr/>
        <a:lstStyle/>
        <a:p>
          <a:endParaRPr lang="ru-RU"/>
        </a:p>
      </dgm:t>
    </dgm:pt>
    <dgm:pt modelId="{47567121-97ED-40A0-ADE6-703274C0771D}">
      <dgm:prSet custT="1"/>
      <dgm:spPr/>
      <dgm:t>
        <a:bodyPr/>
        <a:lstStyle/>
        <a:p>
          <a:r>
            <a:rPr lang="ru-RU" sz="1500" dirty="0"/>
            <a:t>Танцевальная программа </a:t>
          </a:r>
          <a:r>
            <a:rPr lang="ru-RU" sz="1500" b="1" dirty="0"/>
            <a:t>«Флешмоб» </a:t>
          </a:r>
          <a:r>
            <a:rPr lang="ru-RU" sz="1500" b="0" i="1" dirty="0"/>
            <a:t>(</a:t>
          </a:r>
          <a:r>
            <a:rPr lang="ru-RU" sz="1500" b="0" i="1" dirty="0" err="1"/>
            <a:t>Радошковичский</a:t>
          </a:r>
          <a:r>
            <a:rPr lang="ru-RU" sz="1500" b="0" i="1" dirty="0"/>
            <a:t> центр культуры и отдыха)</a:t>
          </a:r>
          <a:endParaRPr lang="ru-RU" sz="1500" i="1" dirty="0"/>
        </a:p>
      </dgm:t>
    </dgm:pt>
    <dgm:pt modelId="{78D33AEC-064A-463F-931F-A75D1EB36722}" type="parTrans" cxnId="{12A9E6BA-F6FB-45AA-BAA8-57CAB17700FC}">
      <dgm:prSet/>
      <dgm:spPr/>
      <dgm:t>
        <a:bodyPr/>
        <a:lstStyle/>
        <a:p>
          <a:endParaRPr lang="ru-RU"/>
        </a:p>
      </dgm:t>
    </dgm:pt>
    <dgm:pt modelId="{44EA44DD-9636-4779-9BB7-DAAF7F191C5D}" type="sibTrans" cxnId="{12A9E6BA-F6FB-45AA-BAA8-57CAB17700FC}">
      <dgm:prSet/>
      <dgm:spPr/>
      <dgm:t>
        <a:bodyPr/>
        <a:lstStyle/>
        <a:p>
          <a:endParaRPr lang="ru-RU"/>
        </a:p>
      </dgm:t>
    </dgm:pt>
    <dgm:pt modelId="{DA68AC9F-0A4E-4F2D-912C-96BB86804F68}">
      <dgm:prSet/>
      <dgm:spPr/>
      <dgm:t>
        <a:bodyPr/>
        <a:lstStyle/>
        <a:p>
          <a:r>
            <a:rPr lang="ru-RU" i="0" dirty="0"/>
            <a:t>16.30</a:t>
          </a:r>
        </a:p>
      </dgm:t>
    </dgm:pt>
    <dgm:pt modelId="{BFF69332-E433-4F92-B5D1-588E5694F19F}" type="parTrans" cxnId="{A5821B8F-A9A1-420F-9E84-CD598BCBC3F4}">
      <dgm:prSet/>
      <dgm:spPr/>
      <dgm:t>
        <a:bodyPr/>
        <a:lstStyle/>
        <a:p>
          <a:endParaRPr lang="ru-RU"/>
        </a:p>
      </dgm:t>
    </dgm:pt>
    <dgm:pt modelId="{F8A5DDC7-8DF3-4881-AAD3-56C4310C16EF}" type="sibTrans" cxnId="{A5821B8F-A9A1-420F-9E84-CD598BCBC3F4}">
      <dgm:prSet/>
      <dgm:spPr/>
      <dgm:t>
        <a:bodyPr/>
        <a:lstStyle/>
        <a:p>
          <a:endParaRPr lang="ru-RU"/>
        </a:p>
      </dgm:t>
    </dgm:pt>
    <dgm:pt modelId="{DBBB7B51-27F3-4177-8474-1761F513BF77}">
      <dgm:prSet custT="1"/>
      <dgm:spPr/>
      <dgm:t>
        <a:bodyPr/>
        <a:lstStyle/>
        <a:p>
          <a:r>
            <a:rPr lang="ru-RU" sz="1500" dirty="0"/>
            <a:t>Информационный урок </a:t>
          </a:r>
          <a:r>
            <a:rPr lang="ru-RU" sz="1500" b="1" dirty="0"/>
            <a:t>«Не стань заложником интернета» </a:t>
          </a:r>
          <a:r>
            <a:rPr lang="ru-RU" sz="1500" b="0" i="1" dirty="0"/>
            <a:t>(</a:t>
          </a:r>
          <a:r>
            <a:rPr lang="ru-RU" sz="1500" b="0" i="1" dirty="0" err="1"/>
            <a:t>Холхловский</a:t>
          </a:r>
          <a:r>
            <a:rPr lang="ru-RU" sz="1500" b="0" i="1" dirty="0"/>
            <a:t> сельский Дом культуры)</a:t>
          </a:r>
          <a:endParaRPr lang="ru-RU" sz="1500" i="1" dirty="0"/>
        </a:p>
      </dgm:t>
    </dgm:pt>
    <dgm:pt modelId="{37616349-7324-4D68-8215-1B14C1EA8941}" type="parTrans" cxnId="{9EE872FC-95E1-49A7-BA40-09EF2C07510C}">
      <dgm:prSet/>
      <dgm:spPr/>
      <dgm:t>
        <a:bodyPr/>
        <a:lstStyle/>
        <a:p>
          <a:endParaRPr lang="ru-RU"/>
        </a:p>
      </dgm:t>
    </dgm:pt>
    <dgm:pt modelId="{CBAF683C-836C-480D-9A5C-7C84C739D28F}" type="sibTrans" cxnId="{9EE872FC-95E1-49A7-BA40-09EF2C07510C}">
      <dgm:prSet/>
      <dgm:spPr/>
      <dgm:t>
        <a:bodyPr/>
        <a:lstStyle/>
        <a:p>
          <a:endParaRPr lang="ru-RU"/>
        </a:p>
      </dgm:t>
    </dgm:pt>
    <dgm:pt modelId="{B466BD03-FE5C-483F-9379-3E48F6E737FB}">
      <dgm:prSet phldrT="[Текст]" custT="1"/>
      <dgm:spPr/>
      <dgm:t>
        <a:bodyPr/>
        <a:lstStyle/>
        <a:p>
          <a:r>
            <a:rPr lang="ru-RU" sz="1500" dirty="0"/>
            <a:t>Игровая театрализованная программа по ПДД </a:t>
          </a:r>
          <a:r>
            <a:rPr lang="ru-RU" sz="1500" b="1" i="0" dirty="0"/>
            <a:t>«Красный, желтый, зеленый» </a:t>
          </a:r>
          <a:r>
            <a:rPr lang="ru-RU" sz="1500" i="1" dirty="0"/>
            <a:t>(Раевский сельский Дом культуры)</a:t>
          </a:r>
        </a:p>
      </dgm:t>
    </dgm:pt>
    <dgm:pt modelId="{B61ED20F-B8C4-452A-8D73-BA674F3EA1D7}" type="parTrans" cxnId="{2DFCAAA5-C552-4EB1-9601-BCD333C1512A}">
      <dgm:prSet/>
      <dgm:spPr/>
      <dgm:t>
        <a:bodyPr/>
        <a:lstStyle/>
        <a:p>
          <a:endParaRPr lang="ru-RU"/>
        </a:p>
      </dgm:t>
    </dgm:pt>
    <dgm:pt modelId="{2E0FEEDA-9F49-4BC7-A018-52FD8BE7CD40}" type="sibTrans" cxnId="{2DFCAAA5-C552-4EB1-9601-BCD333C1512A}">
      <dgm:prSet/>
      <dgm:spPr/>
      <dgm:t>
        <a:bodyPr/>
        <a:lstStyle/>
        <a:p>
          <a:endParaRPr lang="ru-RU"/>
        </a:p>
      </dgm:t>
    </dgm:pt>
    <dgm:pt modelId="{88593436-CA9F-40D7-9634-46017571F397}">
      <dgm:prSet/>
      <dgm:spPr/>
      <dgm:t>
        <a:bodyPr/>
        <a:lstStyle/>
        <a:p>
          <a:r>
            <a:rPr lang="ru-RU" i="0" dirty="0"/>
            <a:t>17.00</a:t>
          </a:r>
        </a:p>
      </dgm:t>
    </dgm:pt>
    <dgm:pt modelId="{A182FC65-3E11-4446-A2C0-0281B61A9A27}" type="parTrans" cxnId="{5C1F3A32-AD2A-4D09-BF5F-884235381E4D}">
      <dgm:prSet/>
      <dgm:spPr/>
      <dgm:t>
        <a:bodyPr/>
        <a:lstStyle/>
        <a:p>
          <a:endParaRPr lang="ru-RU"/>
        </a:p>
      </dgm:t>
    </dgm:pt>
    <dgm:pt modelId="{D836F70D-BC39-466D-A80A-86B8F0EE4725}" type="sibTrans" cxnId="{5C1F3A32-AD2A-4D09-BF5F-884235381E4D}">
      <dgm:prSet/>
      <dgm:spPr/>
      <dgm:t>
        <a:bodyPr/>
        <a:lstStyle/>
        <a:p>
          <a:endParaRPr lang="ru-RU"/>
        </a:p>
      </dgm:t>
    </dgm:pt>
    <dgm:pt modelId="{644B66B1-F863-41CD-8C56-2F8B7437F9FA}">
      <dgm:prSet custT="1"/>
      <dgm:spPr/>
      <dgm:t>
        <a:bodyPr/>
        <a:lstStyle/>
        <a:p>
          <a:r>
            <a:rPr lang="ru-RU" sz="1500" dirty="0"/>
            <a:t>Развлекательная программа </a:t>
          </a:r>
          <a:r>
            <a:rPr lang="ru-RU" sz="1500" b="1" dirty="0"/>
            <a:t>«Газетный турнир» </a:t>
          </a:r>
          <a:r>
            <a:rPr lang="ru-RU" sz="1500" b="0" i="1" dirty="0"/>
            <a:t>(</a:t>
          </a:r>
          <a:r>
            <a:rPr lang="ru-RU" sz="1500" b="0" i="1" dirty="0" err="1"/>
            <a:t>Видевщинский</a:t>
          </a:r>
          <a:r>
            <a:rPr lang="ru-RU" sz="1500" b="0" i="1" dirty="0"/>
            <a:t> сельский Дом культуры)</a:t>
          </a:r>
          <a:endParaRPr lang="ru-RU" sz="1500" dirty="0"/>
        </a:p>
      </dgm:t>
    </dgm:pt>
    <dgm:pt modelId="{E571B239-40E6-4F0A-A184-FBB6AFA83491}" type="parTrans" cxnId="{7E8C260B-F448-4A49-8F82-A8DE4D60AA72}">
      <dgm:prSet/>
      <dgm:spPr/>
      <dgm:t>
        <a:bodyPr/>
        <a:lstStyle/>
        <a:p>
          <a:endParaRPr lang="ru-RU"/>
        </a:p>
      </dgm:t>
    </dgm:pt>
    <dgm:pt modelId="{51D9B32E-4AA3-4A1D-AF4C-DA82D25A673B}" type="sibTrans" cxnId="{7E8C260B-F448-4A49-8F82-A8DE4D60AA72}">
      <dgm:prSet/>
      <dgm:spPr/>
      <dgm:t>
        <a:bodyPr/>
        <a:lstStyle/>
        <a:p>
          <a:endParaRPr lang="ru-RU"/>
        </a:p>
      </dgm:t>
    </dgm:pt>
    <dgm:pt modelId="{3293227B-4E1C-4FFB-91B6-099688805662}">
      <dgm:prSet custT="1"/>
      <dgm:spPr/>
      <dgm:t>
        <a:bodyPr/>
        <a:lstStyle/>
        <a:p>
          <a:r>
            <a:rPr lang="ru-RU" sz="1500" i="0" dirty="0"/>
            <a:t>Информационный час </a:t>
          </a:r>
          <a:r>
            <a:rPr lang="ru-RU" sz="1500" b="1" i="0" dirty="0"/>
            <a:t>«Мы в ответе за свои поступки» </a:t>
          </a:r>
          <a:r>
            <a:rPr lang="ru-RU" sz="1500" i="1" dirty="0"/>
            <a:t>(Красненский сельский Дом культуры)</a:t>
          </a:r>
          <a:endParaRPr lang="ru-RU" sz="1500" dirty="0"/>
        </a:p>
      </dgm:t>
    </dgm:pt>
    <dgm:pt modelId="{980138D7-C37E-4EA2-976C-1DFEBB9C3948}" type="parTrans" cxnId="{F3813ADD-DA12-4D5E-92E3-8C5EDF93468A}">
      <dgm:prSet/>
      <dgm:spPr/>
      <dgm:t>
        <a:bodyPr/>
        <a:lstStyle/>
        <a:p>
          <a:endParaRPr lang="ru-RU"/>
        </a:p>
      </dgm:t>
    </dgm:pt>
    <dgm:pt modelId="{95CFF84B-0201-43EE-9556-301AE6B76A7A}" type="sibTrans" cxnId="{F3813ADD-DA12-4D5E-92E3-8C5EDF93468A}">
      <dgm:prSet/>
      <dgm:spPr/>
      <dgm:t>
        <a:bodyPr/>
        <a:lstStyle/>
        <a:p>
          <a:endParaRPr lang="ru-RU"/>
        </a:p>
      </dgm:t>
    </dgm:pt>
    <dgm:pt modelId="{80E8FA13-CFA1-4E5E-992F-7405589BFC89}">
      <dgm:prSet custT="1"/>
      <dgm:spPr/>
      <dgm:t>
        <a:bodyPr/>
        <a:lstStyle/>
        <a:p>
          <a:r>
            <a:rPr lang="ru-RU" sz="1500" i="0" dirty="0"/>
            <a:t>Познавательный час ко Всемирному Дню кошек </a:t>
          </a:r>
          <a:r>
            <a:rPr lang="ru-RU" sz="1500" b="1" i="0" dirty="0"/>
            <a:t>«Про котов, котят и кошек – обитателей окошек»</a:t>
          </a:r>
          <a:r>
            <a:rPr lang="ru-RU" sz="1500" b="1" i="1" dirty="0"/>
            <a:t> </a:t>
          </a:r>
          <a:r>
            <a:rPr lang="ru-RU" sz="1500" i="1" dirty="0"/>
            <a:t>(</a:t>
          </a:r>
          <a:r>
            <a:rPr lang="ru-RU" sz="1500" i="1" dirty="0" err="1"/>
            <a:t>горпоселковая</a:t>
          </a:r>
          <a:r>
            <a:rPr lang="ru-RU" sz="1500" i="1" dirty="0"/>
            <a:t> библиотека-филиал </a:t>
          </a:r>
          <a:r>
            <a:rPr lang="ru-RU" sz="1500" i="1" dirty="0" err="1"/>
            <a:t>г.п</a:t>
          </a:r>
          <a:r>
            <a:rPr lang="ru-RU" sz="1500" i="1" dirty="0"/>
            <a:t>. Радошковичи)</a:t>
          </a:r>
        </a:p>
      </dgm:t>
    </dgm:pt>
    <dgm:pt modelId="{8822A2E1-BBD5-4EBD-8FD5-9B9C09455C9F}" type="sibTrans" cxnId="{0C8EA6E2-1480-41A2-98A4-73A3AA22E95B}">
      <dgm:prSet/>
      <dgm:spPr/>
      <dgm:t>
        <a:bodyPr/>
        <a:lstStyle/>
        <a:p>
          <a:endParaRPr lang="ru-RU"/>
        </a:p>
      </dgm:t>
    </dgm:pt>
    <dgm:pt modelId="{EC0BD7A1-EC9B-4C4F-B5FD-BFC08CC29B3E}" type="parTrans" cxnId="{0C8EA6E2-1480-41A2-98A4-73A3AA22E95B}">
      <dgm:prSet/>
      <dgm:spPr/>
      <dgm:t>
        <a:bodyPr/>
        <a:lstStyle/>
        <a:p>
          <a:endParaRPr lang="ru-RU"/>
        </a:p>
      </dgm:t>
    </dgm:pt>
    <dgm:pt modelId="{FEF7A96F-D8D2-4C60-88B2-EF7F768C7844}">
      <dgm:prSet custT="1"/>
      <dgm:spPr/>
      <dgm:t>
        <a:bodyPr/>
        <a:lstStyle/>
        <a:p>
          <a:r>
            <a:rPr lang="ru-RU" sz="1500" dirty="0"/>
            <a:t>Вечер рассказов </a:t>
          </a:r>
          <a:r>
            <a:rPr lang="ru-RU" sz="1500" b="1" dirty="0"/>
            <a:t>«Земля моих предков» </a:t>
          </a:r>
          <a:r>
            <a:rPr lang="ru-RU" sz="1500" b="0" i="1" dirty="0"/>
            <a:t>(Городокский сельский Дом культуры и традиционного быта)</a:t>
          </a:r>
          <a:endParaRPr lang="ru-RU" sz="1500" dirty="0"/>
        </a:p>
      </dgm:t>
    </dgm:pt>
    <dgm:pt modelId="{7BA75064-45FF-48A3-B14E-4B20B1BFE639}" type="parTrans" cxnId="{A261207D-41C5-4A67-888F-D632A0DC7EBE}">
      <dgm:prSet/>
      <dgm:spPr/>
      <dgm:t>
        <a:bodyPr/>
        <a:lstStyle/>
        <a:p>
          <a:endParaRPr lang="ru-RU"/>
        </a:p>
      </dgm:t>
    </dgm:pt>
    <dgm:pt modelId="{F1E09E07-CF18-4EDE-9CDE-D334568AE2B0}" type="sibTrans" cxnId="{A261207D-41C5-4A67-888F-D632A0DC7EBE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6" custLinFactNeighborX="0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6">
        <dgm:presLayoutVars>
          <dgm:bulletEnabled val="1"/>
        </dgm:presLayoutVars>
      </dgm:prSet>
      <dgm:spPr/>
    </dgm:pt>
    <dgm:pt modelId="{9346FB74-3A43-4002-A204-70C43B473CB4}" type="pres">
      <dgm:prSet presAssocID="{791AF116-4BB5-4821-8BE2-FB6417A543C0}" presName="sp" presStyleCnt="0"/>
      <dgm:spPr/>
    </dgm:pt>
    <dgm:pt modelId="{9B99AD49-7A18-4262-8F14-5F5FAD29BC53}" type="pres">
      <dgm:prSet presAssocID="{5BFB38C9-B41C-49D4-8A21-8C38B50E3413}" presName="composite" presStyleCnt="0"/>
      <dgm:spPr/>
    </dgm:pt>
    <dgm:pt modelId="{9F18298F-6ECA-4141-87C3-5379BDF4BC0F}" type="pres">
      <dgm:prSet presAssocID="{5BFB38C9-B41C-49D4-8A21-8C38B50E3413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0714D18A-B110-4A6E-A43F-45C6D1D099DB}" type="pres">
      <dgm:prSet presAssocID="{5BFB38C9-B41C-49D4-8A21-8C38B50E3413}" presName="descendantText" presStyleLbl="alignAcc1" presStyleIdx="2" presStyleCnt="6">
        <dgm:presLayoutVars>
          <dgm:bulletEnabled val="1"/>
        </dgm:presLayoutVars>
      </dgm:prSet>
      <dgm:spPr/>
    </dgm:pt>
    <dgm:pt modelId="{2E74ADD6-1870-4795-9261-48806598F50D}" type="pres">
      <dgm:prSet presAssocID="{30DB47D5-68CB-4FA5-B7CD-D11C4D771C59}" presName="sp" presStyleCnt="0"/>
      <dgm:spPr/>
    </dgm:pt>
    <dgm:pt modelId="{7CA93CCE-11DE-46DC-BB13-2EF8E48906BC}" type="pres">
      <dgm:prSet presAssocID="{71923B46-CC84-4A75-9560-759E3DFD8348}" presName="composite" presStyleCnt="0"/>
      <dgm:spPr/>
    </dgm:pt>
    <dgm:pt modelId="{76892503-607A-40E3-9D47-6A7FC340781F}" type="pres">
      <dgm:prSet presAssocID="{71923B46-CC84-4A75-9560-759E3DFD8348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FD2D317E-451D-43F6-ACE9-71FA74D55ABF}" type="pres">
      <dgm:prSet presAssocID="{71923B46-CC84-4A75-9560-759E3DFD8348}" presName="descendantText" presStyleLbl="alignAcc1" presStyleIdx="3" presStyleCnt="6">
        <dgm:presLayoutVars>
          <dgm:bulletEnabled val="1"/>
        </dgm:presLayoutVars>
      </dgm:prSet>
      <dgm:spPr/>
    </dgm:pt>
    <dgm:pt modelId="{0E3FB31A-44C5-4F6D-AD9A-5105DD4C32DE}" type="pres">
      <dgm:prSet presAssocID="{9D0E9A2D-1410-4660-B859-BEA029A506D3}" presName="sp" presStyleCnt="0"/>
      <dgm:spPr/>
    </dgm:pt>
    <dgm:pt modelId="{1F57FDBA-CBFF-418F-A07F-35AB285450E5}" type="pres">
      <dgm:prSet presAssocID="{DA68AC9F-0A4E-4F2D-912C-96BB86804F68}" presName="composite" presStyleCnt="0"/>
      <dgm:spPr/>
    </dgm:pt>
    <dgm:pt modelId="{1CA002AB-8676-48FD-8524-EBE95A97D1EE}" type="pres">
      <dgm:prSet presAssocID="{DA68AC9F-0A4E-4F2D-912C-96BB86804F68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E08083B8-B822-4610-AFB1-CD3348C3A4CC}" type="pres">
      <dgm:prSet presAssocID="{DA68AC9F-0A4E-4F2D-912C-96BB86804F68}" presName="descendantText" presStyleLbl="alignAcc1" presStyleIdx="4" presStyleCnt="6" custLinFactNeighborX="296" custLinFactNeighborY="0">
        <dgm:presLayoutVars>
          <dgm:bulletEnabled val="1"/>
        </dgm:presLayoutVars>
      </dgm:prSet>
      <dgm:spPr/>
    </dgm:pt>
    <dgm:pt modelId="{C6F91BF6-800E-4F42-85EB-2556F2E01FC4}" type="pres">
      <dgm:prSet presAssocID="{F8A5DDC7-8DF3-4881-AAD3-56C4310C16EF}" presName="sp" presStyleCnt="0"/>
      <dgm:spPr/>
    </dgm:pt>
    <dgm:pt modelId="{243E4CBC-E8B5-4F79-A95B-81A289607D40}" type="pres">
      <dgm:prSet presAssocID="{88593436-CA9F-40D7-9634-46017571F397}" presName="composite" presStyleCnt="0"/>
      <dgm:spPr/>
    </dgm:pt>
    <dgm:pt modelId="{2DD6CED6-0CDE-4413-9F8A-8CD1CC295051}" type="pres">
      <dgm:prSet presAssocID="{88593436-CA9F-40D7-9634-46017571F397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E2BCE854-4D57-483F-A0B1-13DA47EA8D3B}" type="pres">
      <dgm:prSet presAssocID="{88593436-CA9F-40D7-9634-46017571F397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7E8C260B-F448-4A49-8F82-A8DE4D60AA72}" srcId="{88593436-CA9F-40D7-9634-46017571F397}" destId="{644B66B1-F863-41CD-8C56-2F8B7437F9FA}" srcOrd="0" destOrd="0" parTransId="{E571B239-40E6-4F0A-A184-FBB6AFA83491}" sibTransId="{51D9B32E-4AA3-4A1D-AF4C-DA82D25A673B}"/>
    <dgm:cxn modelId="{3ECE6A26-CBBE-4C23-B60E-CD2987C0C987}" type="presOf" srcId="{71923B46-CC84-4A75-9560-759E3DFD8348}" destId="{76892503-607A-40E3-9D47-6A7FC340781F}" srcOrd="0" destOrd="0" presId="urn:microsoft.com/office/officeart/2005/8/layout/chevron2"/>
    <dgm:cxn modelId="{7F8A9F2A-C65E-4838-89ED-349FB96F4333}" srcId="{F8C47187-8CB9-4E6A-B951-FD0AEB5C8D0A}" destId="{71923B46-CC84-4A75-9560-759E3DFD8348}" srcOrd="3" destOrd="0" parTransId="{2456DC3F-9CF0-440B-BF71-BB1CEFEA97F4}" sibTransId="{9D0E9A2D-1410-4660-B859-BEA029A506D3}"/>
    <dgm:cxn modelId="{5C1F3A32-AD2A-4D09-BF5F-884235381E4D}" srcId="{F8C47187-8CB9-4E6A-B951-FD0AEB5C8D0A}" destId="{88593436-CA9F-40D7-9634-46017571F397}" srcOrd="5" destOrd="0" parTransId="{A182FC65-3E11-4446-A2C0-0281B61A9A27}" sibTransId="{D836F70D-BC39-466D-A80A-86B8F0EE4725}"/>
    <dgm:cxn modelId="{D06A8139-7E00-4155-AC5F-C632A3EC4719}" type="presOf" srcId="{B466BD03-FE5C-483F-9379-3E48F6E737FB}" destId="{348B7249-F26B-4667-BEAB-F8BEA4B953B8}" srcOrd="0" destOrd="0" presId="urn:microsoft.com/office/officeart/2005/8/layout/chevron2"/>
    <dgm:cxn modelId="{0C165445-F5E4-4014-B7DF-A21163669CF5}" type="presOf" srcId="{80E8FA13-CFA1-4E5E-992F-7405589BFC89}" destId="{75D9AB1A-4A0C-4A81-A9BC-16B69667AC06}" srcOrd="0" destOrd="1" presId="urn:microsoft.com/office/officeart/2005/8/layout/chevron2"/>
    <dgm:cxn modelId="{7FFE9346-2278-49BE-A3BA-6571A4FFC587}" type="presOf" srcId="{DA68AC9F-0A4E-4F2D-912C-96BB86804F68}" destId="{1CA002AB-8676-48FD-8524-EBE95A97D1EE}" srcOrd="0" destOrd="0" presId="urn:microsoft.com/office/officeart/2005/8/layout/chevron2"/>
    <dgm:cxn modelId="{6F791947-0B29-4316-A08C-986B1F7F7CB8}" type="presOf" srcId="{3293227B-4E1C-4FFB-91B6-099688805662}" destId="{75D9AB1A-4A0C-4A81-A9BC-16B69667AC06}" srcOrd="0" destOrd="0" presId="urn:microsoft.com/office/officeart/2005/8/layout/chevron2"/>
    <dgm:cxn modelId="{B8041352-68E6-4BAD-99B8-825FC85264D8}" type="presOf" srcId="{47567121-97ED-40A0-ADE6-703274C0771D}" destId="{FD2D317E-451D-43F6-ACE9-71FA74D55ABF}" srcOrd="0" destOrd="0" presId="urn:microsoft.com/office/officeart/2005/8/layout/chevron2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A261207D-41C5-4A67-888F-D632A0DC7EBE}" srcId="{88593436-CA9F-40D7-9634-46017571F397}" destId="{FEF7A96F-D8D2-4C60-88B2-EF7F768C7844}" srcOrd="1" destOrd="0" parTransId="{7BA75064-45FF-48A3-B14E-4B20B1BFE639}" sibTransId="{F1E09E07-CF18-4EDE-9CDE-D334568AE2B0}"/>
    <dgm:cxn modelId="{0017E17E-231B-4DA8-85D6-C4BE0797F8E9}" type="presOf" srcId="{DBBB7B51-27F3-4177-8474-1761F513BF77}" destId="{E08083B8-B822-4610-AFB1-CD3348C3A4CC}" srcOrd="0" destOrd="0" presId="urn:microsoft.com/office/officeart/2005/8/layout/chevron2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CF570E89-03DE-4AFF-9C6C-22D337F85EB5}" type="presOf" srcId="{FEF7A96F-D8D2-4C60-88B2-EF7F768C7844}" destId="{E2BCE854-4D57-483F-A0B1-13DA47EA8D3B}" srcOrd="0" destOrd="1" presId="urn:microsoft.com/office/officeart/2005/8/layout/chevron2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A32D068D-036F-41CE-A6DC-91192D8F6AC1}" type="presOf" srcId="{5BFB38C9-B41C-49D4-8A21-8C38B50E3413}" destId="{9F18298F-6ECA-4141-87C3-5379BDF4BC0F}" srcOrd="0" destOrd="0" presId="urn:microsoft.com/office/officeart/2005/8/layout/chevron2"/>
    <dgm:cxn modelId="{A5821B8F-A9A1-420F-9E84-CD598BCBC3F4}" srcId="{F8C47187-8CB9-4E6A-B951-FD0AEB5C8D0A}" destId="{DA68AC9F-0A4E-4F2D-912C-96BB86804F68}" srcOrd="4" destOrd="0" parTransId="{BFF69332-E433-4F92-B5D1-588E5694F19F}" sibTransId="{F8A5DDC7-8DF3-4881-AAD3-56C4310C16EF}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2DFCAAA5-C552-4EB1-9601-BCD333C1512A}" srcId="{2A18A489-D7F4-4E56-A854-14E6F91EA87A}" destId="{B466BD03-FE5C-483F-9379-3E48F6E737FB}" srcOrd="0" destOrd="0" parTransId="{B61ED20F-B8C4-452A-8D73-BA674F3EA1D7}" sibTransId="{2E0FEEDA-9F49-4BC7-A018-52FD8BE7CD40}"/>
    <dgm:cxn modelId="{12A9E6BA-F6FB-45AA-BAA8-57CAB17700FC}" srcId="{71923B46-CC84-4A75-9560-759E3DFD8348}" destId="{47567121-97ED-40A0-ADE6-703274C0771D}" srcOrd="0" destOrd="0" parTransId="{78D33AEC-064A-463F-931F-A75D1EB36722}" sibTransId="{44EA44DD-9636-4779-9BB7-DAAF7F191C5D}"/>
    <dgm:cxn modelId="{B0A635BF-951A-42FF-8C9C-1DBC359B0970}" srcId="{F8C47187-8CB9-4E6A-B951-FD0AEB5C8D0A}" destId="{5BFB38C9-B41C-49D4-8A21-8C38B50E3413}" srcOrd="2" destOrd="0" parTransId="{CE049D52-F592-4AB5-BCA0-58C6A0476928}" sibTransId="{30DB47D5-68CB-4FA5-B7CD-D11C4D771C59}"/>
    <dgm:cxn modelId="{F3813ADD-DA12-4D5E-92E3-8C5EDF93468A}" srcId="{EAB7D1AC-71BF-4B0F-952D-2846B112F33A}" destId="{3293227B-4E1C-4FFB-91B6-099688805662}" srcOrd="0" destOrd="0" parTransId="{980138D7-C37E-4EA2-976C-1DFEBB9C3948}" sibTransId="{95CFF84B-0201-43EE-9556-301AE6B76A7A}"/>
    <dgm:cxn modelId="{90BC23E0-79F6-4B98-AD41-EE00E20E36C8}" srcId="{5BFB38C9-B41C-49D4-8A21-8C38B50E3413}" destId="{1C0BB4BD-E833-4608-A53C-746F294DF671}" srcOrd="0" destOrd="0" parTransId="{66E99820-76DF-4917-B6BB-899E73AB4369}" sibTransId="{610A3960-8E8A-4AEF-914B-9F081D2D0E8E}"/>
    <dgm:cxn modelId="{0C8EA6E2-1480-41A2-98A4-73A3AA22E95B}" srcId="{EAB7D1AC-71BF-4B0F-952D-2846B112F33A}" destId="{80E8FA13-CFA1-4E5E-992F-7405589BFC89}" srcOrd="1" destOrd="0" parTransId="{EC0BD7A1-EC9B-4C4F-B5FD-BFC08CC29B3E}" sibTransId="{8822A2E1-BBD5-4EBD-8FD5-9B9C09455C9F}"/>
    <dgm:cxn modelId="{B4F9BFE4-FA01-49B3-9E6F-AE99FEB49084}" type="presOf" srcId="{88593436-CA9F-40D7-9634-46017571F397}" destId="{2DD6CED6-0CDE-4413-9F8A-8CD1CC295051}" srcOrd="0" destOrd="0" presId="urn:microsoft.com/office/officeart/2005/8/layout/chevron2"/>
    <dgm:cxn modelId="{159F1DE9-9AF0-4A9F-A51A-30784F47525F}" type="presOf" srcId="{644B66B1-F863-41CD-8C56-2F8B7437F9FA}" destId="{E2BCE854-4D57-483F-A0B1-13DA47EA8D3B}" srcOrd="0" destOrd="0" presId="urn:microsoft.com/office/officeart/2005/8/layout/chevron2"/>
    <dgm:cxn modelId="{9060C2FA-B66C-4AD9-B915-E4215E7DC497}" type="presOf" srcId="{1C0BB4BD-E833-4608-A53C-746F294DF671}" destId="{0714D18A-B110-4A6E-A43F-45C6D1D099DB}" srcOrd="0" destOrd="0" presId="urn:microsoft.com/office/officeart/2005/8/layout/chevron2"/>
    <dgm:cxn modelId="{9EE872FC-95E1-49A7-BA40-09EF2C07510C}" srcId="{DA68AC9F-0A4E-4F2D-912C-96BB86804F68}" destId="{DBBB7B51-27F3-4177-8474-1761F513BF77}" srcOrd="0" destOrd="0" parTransId="{37616349-7324-4D68-8215-1B14C1EA8941}" sibTransId="{CBAF683C-836C-480D-9A5C-7C84C739D28F}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24CC4A1D-0F0A-400E-97D9-4F611479D2D8}" type="presParOf" srcId="{B8955D45-1396-483E-8585-78F17027D607}" destId="{9346FB74-3A43-4002-A204-70C43B473CB4}" srcOrd="3" destOrd="0" presId="urn:microsoft.com/office/officeart/2005/8/layout/chevron2"/>
    <dgm:cxn modelId="{91A1F934-8FB9-421E-9AD3-9D58D6780C9A}" type="presParOf" srcId="{B8955D45-1396-483E-8585-78F17027D607}" destId="{9B99AD49-7A18-4262-8F14-5F5FAD29BC53}" srcOrd="4" destOrd="0" presId="urn:microsoft.com/office/officeart/2005/8/layout/chevron2"/>
    <dgm:cxn modelId="{1639CE4D-4C72-4032-B824-10CF5E1EDFA9}" type="presParOf" srcId="{9B99AD49-7A18-4262-8F14-5F5FAD29BC53}" destId="{9F18298F-6ECA-4141-87C3-5379BDF4BC0F}" srcOrd="0" destOrd="0" presId="urn:microsoft.com/office/officeart/2005/8/layout/chevron2"/>
    <dgm:cxn modelId="{A7DE0FB2-6AF4-4563-B69E-4285E9FD5A1A}" type="presParOf" srcId="{9B99AD49-7A18-4262-8F14-5F5FAD29BC53}" destId="{0714D18A-B110-4A6E-A43F-45C6D1D099DB}" srcOrd="1" destOrd="0" presId="urn:microsoft.com/office/officeart/2005/8/layout/chevron2"/>
    <dgm:cxn modelId="{7BE262D7-B417-40A4-8CA4-9F6AD8A6FE74}" type="presParOf" srcId="{B8955D45-1396-483E-8585-78F17027D607}" destId="{2E74ADD6-1870-4795-9261-48806598F50D}" srcOrd="5" destOrd="0" presId="urn:microsoft.com/office/officeart/2005/8/layout/chevron2"/>
    <dgm:cxn modelId="{F0D79A7A-51E5-41F6-B59D-467C1EBB6471}" type="presParOf" srcId="{B8955D45-1396-483E-8585-78F17027D607}" destId="{7CA93CCE-11DE-46DC-BB13-2EF8E48906BC}" srcOrd="6" destOrd="0" presId="urn:microsoft.com/office/officeart/2005/8/layout/chevron2"/>
    <dgm:cxn modelId="{4E011E24-99C7-47D8-92F3-0D746410C948}" type="presParOf" srcId="{7CA93CCE-11DE-46DC-BB13-2EF8E48906BC}" destId="{76892503-607A-40E3-9D47-6A7FC340781F}" srcOrd="0" destOrd="0" presId="urn:microsoft.com/office/officeart/2005/8/layout/chevron2"/>
    <dgm:cxn modelId="{1DEB79C3-79A9-432C-866A-F95C980439C7}" type="presParOf" srcId="{7CA93CCE-11DE-46DC-BB13-2EF8E48906BC}" destId="{FD2D317E-451D-43F6-ACE9-71FA74D55ABF}" srcOrd="1" destOrd="0" presId="urn:microsoft.com/office/officeart/2005/8/layout/chevron2"/>
    <dgm:cxn modelId="{548298DC-741A-458A-8FDE-9CCF04B5DC96}" type="presParOf" srcId="{B8955D45-1396-483E-8585-78F17027D607}" destId="{0E3FB31A-44C5-4F6D-AD9A-5105DD4C32DE}" srcOrd="7" destOrd="0" presId="urn:microsoft.com/office/officeart/2005/8/layout/chevron2"/>
    <dgm:cxn modelId="{634C9D65-2259-41E6-A3C5-F628701AA514}" type="presParOf" srcId="{B8955D45-1396-483E-8585-78F17027D607}" destId="{1F57FDBA-CBFF-418F-A07F-35AB285450E5}" srcOrd="8" destOrd="0" presId="urn:microsoft.com/office/officeart/2005/8/layout/chevron2"/>
    <dgm:cxn modelId="{E7EE62C6-7D37-47EC-A296-6A5408499C66}" type="presParOf" srcId="{1F57FDBA-CBFF-418F-A07F-35AB285450E5}" destId="{1CA002AB-8676-48FD-8524-EBE95A97D1EE}" srcOrd="0" destOrd="0" presId="urn:microsoft.com/office/officeart/2005/8/layout/chevron2"/>
    <dgm:cxn modelId="{65A9F4E7-EDD4-411D-9A92-5C1CA1B7E2F8}" type="presParOf" srcId="{1F57FDBA-CBFF-418F-A07F-35AB285450E5}" destId="{E08083B8-B822-4610-AFB1-CD3348C3A4CC}" srcOrd="1" destOrd="0" presId="urn:microsoft.com/office/officeart/2005/8/layout/chevron2"/>
    <dgm:cxn modelId="{9B40A1B7-D070-495E-A58B-4B7D08583FDC}" type="presParOf" srcId="{B8955D45-1396-483E-8585-78F17027D607}" destId="{C6F91BF6-800E-4F42-85EB-2556F2E01FC4}" srcOrd="9" destOrd="0" presId="urn:microsoft.com/office/officeart/2005/8/layout/chevron2"/>
    <dgm:cxn modelId="{D05F4E1E-1E9E-469A-8757-7278A739ADF8}" type="presParOf" srcId="{B8955D45-1396-483E-8585-78F17027D607}" destId="{243E4CBC-E8B5-4F79-A95B-81A289607D40}" srcOrd="10" destOrd="0" presId="urn:microsoft.com/office/officeart/2005/8/layout/chevron2"/>
    <dgm:cxn modelId="{61D69577-040E-486E-A499-D54F29044D22}" type="presParOf" srcId="{243E4CBC-E8B5-4F79-A95B-81A289607D40}" destId="{2DD6CED6-0CDE-4413-9F8A-8CD1CC295051}" srcOrd="0" destOrd="0" presId="urn:microsoft.com/office/officeart/2005/8/layout/chevron2"/>
    <dgm:cxn modelId="{849AF7BF-587D-417B-B7F1-D6584EAB00F5}" type="presParOf" srcId="{243E4CBC-E8B5-4F79-A95B-81A289607D40}" destId="{E2BCE854-4D57-483F-A0B1-13DA47EA8D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11.00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 custT="1"/>
      <dgm:spPr/>
      <dgm:t>
        <a:bodyPr/>
        <a:lstStyle/>
        <a:p>
          <a:r>
            <a:rPr lang="ru-RU" sz="1700" dirty="0"/>
            <a:t>История одного портрета (</a:t>
          </a:r>
          <a:r>
            <a:rPr lang="ru-RU" sz="1700" dirty="0" err="1"/>
            <a:t>Я.Бриль</a:t>
          </a:r>
          <a:r>
            <a:rPr lang="ru-RU" sz="1700" dirty="0"/>
            <a:t>) </a:t>
          </a:r>
          <a:r>
            <a:rPr lang="ru-RU" sz="1700" b="1" dirty="0"/>
            <a:t>«</a:t>
          </a:r>
          <a:r>
            <a:rPr lang="be-BY" sz="1700" b="1" dirty="0"/>
            <a:t>Живу для настоящей радости</a:t>
          </a:r>
          <a:r>
            <a:rPr lang="ru-RU" sz="1700" b="1" dirty="0"/>
            <a:t>» </a:t>
          </a:r>
          <a:r>
            <a:rPr lang="ru-RU" sz="1700" i="1" dirty="0"/>
            <a:t>(сельская интегрированная библиотека </a:t>
          </a:r>
          <a:r>
            <a:rPr lang="ru-RU" sz="1700" i="1" dirty="0" err="1"/>
            <a:t>аг</a:t>
          </a:r>
          <a:r>
            <a:rPr lang="ru-RU" sz="1700" i="1" dirty="0"/>
            <a:t>. </a:t>
          </a:r>
          <a:r>
            <a:rPr lang="ru-RU" sz="1700" i="1" dirty="0" err="1"/>
            <a:t>Холхлово</a:t>
          </a:r>
          <a:r>
            <a:rPr lang="ru-RU" sz="1700" i="1" dirty="0"/>
            <a:t>, </a:t>
          </a:r>
          <a:r>
            <a:rPr lang="ru-RU" sz="1700" i="1" dirty="0" err="1"/>
            <a:t>Холхловский</a:t>
          </a:r>
          <a:r>
            <a:rPr lang="ru-RU" sz="1700" i="1" dirty="0"/>
            <a:t> сельский Дом культуры)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11.30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5BFB38C9-B41C-49D4-8A21-8C38B50E3413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CE049D52-F592-4AB5-BCA0-58C6A0476928}" type="parTrans" cxnId="{B0A635BF-951A-42FF-8C9C-1DBC359B0970}">
      <dgm:prSet/>
      <dgm:spPr/>
      <dgm:t>
        <a:bodyPr/>
        <a:lstStyle/>
        <a:p>
          <a:endParaRPr lang="ru-RU"/>
        </a:p>
      </dgm:t>
    </dgm:pt>
    <dgm:pt modelId="{30DB47D5-68CB-4FA5-B7CD-D11C4D771C59}" type="sibTrans" cxnId="{B0A635BF-951A-42FF-8C9C-1DBC359B0970}">
      <dgm:prSet/>
      <dgm:spPr/>
      <dgm:t>
        <a:bodyPr/>
        <a:lstStyle/>
        <a:p>
          <a:endParaRPr lang="ru-RU"/>
        </a:p>
      </dgm:t>
    </dgm:pt>
    <dgm:pt modelId="{1C0BB4BD-E833-4608-A53C-746F294DF671}">
      <dgm:prSet phldrT="[Текст]" custT="1"/>
      <dgm:spPr/>
      <dgm:t>
        <a:bodyPr/>
        <a:lstStyle/>
        <a:p>
          <a:r>
            <a:rPr lang="ru-RU" sz="1700" dirty="0"/>
            <a:t>Игра-путешествие </a:t>
          </a:r>
          <a:r>
            <a:rPr lang="ru-RU" sz="1700" b="1" dirty="0"/>
            <a:t>«Тайна волшебного леса» </a:t>
          </a:r>
          <a:r>
            <a:rPr lang="ru-RU" sz="1700" i="1" dirty="0"/>
            <a:t>(Лебедевский сельский Дом культуры)</a:t>
          </a:r>
        </a:p>
      </dgm:t>
    </dgm:pt>
    <dgm:pt modelId="{66E99820-76DF-4917-B6BB-899E73AB4369}" type="parTrans" cxnId="{90BC23E0-79F6-4B98-AD41-EE00E20E36C8}">
      <dgm:prSet/>
      <dgm:spPr/>
      <dgm:t>
        <a:bodyPr/>
        <a:lstStyle/>
        <a:p>
          <a:endParaRPr lang="ru-RU"/>
        </a:p>
      </dgm:t>
    </dgm:pt>
    <dgm:pt modelId="{610A3960-8E8A-4AEF-914B-9F081D2D0E8E}" type="sibTrans" cxnId="{90BC23E0-79F6-4B98-AD41-EE00E20E36C8}">
      <dgm:prSet/>
      <dgm:spPr/>
      <dgm:t>
        <a:bodyPr/>
        <a:lstStyle/>
        <a:p>
          <a:endParaRPr lang="ru-RU"/>
        </a:p>
      </dgm:t>
    </dgm:pt>
    <dgm:pt modelId="{71923B46-CC84-4A75-9560-759E3DFD8348}">
      <dgm:prSet phldrT="[Текст]"/>
      <dgm:spPr/>
      <dgm:t>
        <a:bodyPr/>
        <a:lstStyle/>
        <a:p>
          <a:r>
            <a:rPr lang="ru-RU" i="0" dirty="0"/>
            <a:t>13.00</a:t>
          </a:r>
        </a:p>
      </dgm:t>
    </dgm:pt>
    <dgm:pt modelId="{2456DC3F-9CF0-440B-BF71-BB1CEFEA97F4}" type="parTrans" cxnId="{7F8A9F2A-C65E-4838-89ED-349FB96F4333}">
      <dgm:prSet/>
      <dgm:spPr/>
      <dgm:t>
        <a:bodyPr/>
        <a:lstStyle/>
        <a:p>
          <a:endParaRPr lang="ru-RU"/>
        </a:p>
      </dgm:t>
    </dgm:pt>
    <dgm:pt modelId="{9D0E9A2D-1410-4660-B859-BEA029A506D3}" type="sibTrans" cxnId="{7F8A9F2A-C65E-4838-89ED-349FB96F4333}">
      <dgm:prSet/>
      <dgm:spPr/>
      <dgm:t>
        <a:bodyPr/>
        <a:lstStyle/>
        <a:p>
          <a:endParaRPr lang="ru-RU"/>
        </a:p>
      </dgm:t>
    </dgm:pt>
    <dgm:pt modelId="{47567121-97ED-40A0-ADE6-703274C0771D}">
      <dgm:prSet custT="1"/>
      <dgm:spPr/>
      <dgm:t>
        <a:bodyPr/>
        <a:lstStyle/>
        <a:p>
          <a:r>
            <a:rPr lang="ru-RU" sz="1700" dirty="0"/>
            <a:t>Исторический час </a:t>
          </a:r>
          <a:r>
            <a:rPr lang="ru-RU" sz="1700" b="1" i="0" dirty="0"/>
            <a:t>«Этот тихий край мне мил и дорог» </a:t>
          </a:r>
          <a:r>
            <a:rPr lang="ru-RU" sz="1700" i="1" dirty="0"/>
            <a:t>(сельская интегрированная библиотека д. Раевка)</a:t>
          </a:r>
        </a:p>
      </dgm:t>
    </dgm:pt>
    <dgm:pt modelId="{78D33AEC-064A-463F-931F-A75D1EB36722}" type="parTrans" cxnId="{12A9E6BA-F6FB-45AA-BAA8-57CAB17700FC}">
      <dgm:prSet/>
      <dgm:spPr/>
      <dgm:t>
        <a:bodyPr/>
        <a:lstStyle/>
        <a:p>
          <a:endParaRPr lang="ru-RU"/>
        </a:p>
      </dgm:t>
    </dgm:pt>
    <dgm:pt modelId="{44EA44DD-9636-4779-9BB7-DAAF7F191C5D}" type="sibTrans" cxnId="{12A9E6BA-F6FB-45AA-BAA8-57CAB17700FC}">
      <dgm:prSet/>
      <dgm:spPr/>
      <dgm:t>
        <a:bodyPr/>
        <a:lstStyle/>
        <a:p>
          <a:endParaRPr lang="ru-RU"/>
        </a:p>
      </dgm:t>
    </dgm:pt>
    <dgm:pt modelId="{DA68AC9F-0A4E-4F2D-912C-96BB86804F68}">
      <dgm:prSet/>
      <dgm:spPr/>
      <dgm:t>
        <a:bodyPr/>
        <a:lstStyle/>
        <a:p>
          <a:r>
            <a:rPr lang="ru-RU" i="0" dirty="0"/>
            <a:t>14.00</a:t>
          </a:r>
        </a:p>
      </dgm:t>
    </dgm:pt>
    <dgm:pt modelId="{BFF69332-E433-4F92-B5D1-588E5694F19F}" type="parTrans" cxnId="{A5821B8F-A9A1-420F-9E84-CD598BCBC3F4}">
      <dgm:prSet/>
      <dgm:spPr/>
      <dgm:t>
        <a:bodyPr/>
        <a:lstStyle/>
        <a:p>
          <a:endParaRPr lang="ru-RU"/>
        </a:p>
      </dgm:t>
    </dgm:pt>
    <dgm:pt modelId="{F8A5DDC7-8DF3-4881-AAD3-56C4310C16EF}" type="sibTrans" cxnId="{A5821B8F-A9A1-420F-9E84-CD598BCBC3F4}">
      <dgm:prSet/>
      <dgm:spPr/>
      <dgm:t>
        <a:bodyPr/>
        <a:lstStyle/>
        <a:p>
          <a:endParaRPr lang="ru-RU"/>
        </a:p>
      </dgm:t>
    </dgm:pt>
    <dgm:pt modelId="{DBBB7B51-27F3-4177-8474-1761F513BF77}">
      <dgm:prSet custT="1"/>
      <dgm:spPr/>
      <dgm:t>
        <a:bodyPr/>
        <a:lstStyle/>
        <a:p>
          <a:r>
            <a:rPr lang="ru-RU" sz="1700" dirty="0"/>
            <a:t>Информационный урок </a:t>
          </a:r>
          <a:r>
            <a:rPr lang="ru-RU" sz="1700" b="1" dirty="0"/>
            <a:t>«Киберпреступление»</a:t>
          </a:r>
          <a:r>
            <a:rPr lang="ru-RU" sz="1700" b="0" i="1" dirty="0"/>
            <a:t> (Березинский сельский Дом культуры)</a:t>
          </a:r>
          <a:endParaRPr lang="ru-RU" sz="1700" i="1" dirty="0"/>
        </a:p>
      </dgm:t>
    </dgm:pt>
    <dgm:pt modelId="{37616349-7324-4D68-8215-1B14C1EA8941}" type="parTrans" cxnId="{9EE872FC-95E1-49A7-BA40-09EF2C07510C}">
      <dgm:prSet/>
      <dgm:spPr/>
      <dgm:t>
        <a:bodyPr/>
        <a:lstStyle/>
        <a:p>
          <a:endParaRPr lang="ru-RU"/>
        </a:p>
      </dgm:t>
    </dgm:pt>
    <dgm:pt modelId="{CBAF683C-836C-480D-9A5C-7C84C739D28F}" type="sibTrans" cxnId="{9EE872FC-95E1-49A7-BA40-09EF2C07510C}">
      <dgm:prSet/>
      <dgm:spPr/>
      <dgm:t>
        <a:bodyPr/>
        <a:lstStyle/>
        <a:p>
          <a:endParaRPr lang="ru-RU"/>
        </a:p>
      </dgm:t>
    </dgm:pt>
    <dgm:pt modelId="{B466BD03-FE5C-483F-9379-3E48F6E737FB}">
      <dgm:prSet phldrT="[Текст]" custT="1"/>
      <dgm:spPr/>
      <dgm:t>
        <a:bodyPr/>
        <a:lstStyle/>
        <a:p>
          <a:r>
            <a:rPr lang="ru-RU" sz="1700" dirty="0"/>
            <a:t>Литературная игра </a:t>
          </a:r>
          <a:r>
            <a:rPr lang="ru-RU" sz="1700" b="1" dirty="0"/>
            <a:t>«</a:t>
          </a:r>
          <a:r>
            <a:rPr lang="be-BY" sz="1700" b="1" dirty="0"/>
            <a:t>Лето в стихах и загадках</a:t>
          </a:r>
          <a:r>
            <a:rPr lang="ru-RU" sz="1700" b="1" dirty="0"/>
            <a:t>» </a:t>
          </a:r>
          <a:r>
            <a:rPr lang="ru-RU" sz="1700" i="1" dirty="0"/>
            <a:t>(сельская интегрированная библиотека д. Раевка)</a:t>
          </a:r>
        </a:p>
      </dgm:t>
    </dgm:pt>
    <dgm:pt modelId="{B61ED20F-B8C4-452A-8D73-BA674F3EA1D7}" type="parTrans" cxnId="{2DFCAAA5-C552-4EB1-9601-BCD333C1512A}">
      <dgm:prSet/>
      <dgm:spPr/>
      <dgm:t>
        <a:bodyPr/>
        <a:lstStyle/>
        <a:p>
          <a:endParaRPr lang="ru-RU"/>
        </a:p>
      </dgm:t>
    </dgm:pt>
    <dgm:pt modelId="{2E0FEEDA-9F49-4BC7-A018-52FD8BE7CD40}" type="sibTrans" cxnId="{2DFCAAA5-C552-4EB1-9601-BCD333C1512A}">
      <dgm:prSet/>
      <dgm:spPr/>
      <dgm:t>
        <a:bodyPr/>
        <a:lstStyle/>
        <a:p>
          <a:endParaRPr lang="ru-RU"/>
        </a:p>
      </dgm:t>
    </dgm:pt>
    <dgm:pt modelId="{8EE61B59-71E2-4A77-A540-A149B2AED60B}">
      <dgm:prSet phldrT="[Текст]" custT="1"/>
      <dgm:spPr/>
      <dgm:t>
        <a:bodyPr/>
        <a:lstStyle/>
        <a:p>
          <a:r>
            <a:rPr lang="ru-RU" sz="1700" i="0" dirty="0"/>
            <a:t>Развлекательно-игровая программа </a:t>
          </a:r>
          <a:r>
            <a:rPr lang="ru-RU" sz="1700" b="1" i="0" dirty="0"/>
            <a:t>«Все обо всем» </a:t>
          </a:r>
          <a:r>
            <a:rPr lang="ru-RU" sz="1700" i="1" dirty="0"/>
            <a:t>(</a:t>
          </a:r>
          <a:r>
            <a:rPr lang="ru-RU" sz="1700" i="1" dirty="0" err="1"/>
            <a:t>Олехновичский</a:t>
          </a:r>
          <a:r>
            <a:rPr lang="ru-RU" sz="1700" i="1" dirty="0"/>
            <a:t> сельский Дом культуры)</a:t>
          </a:r>
        </a:p>
      </dgm:t>
    </dgm:pt>
    <dgm:pt modelId="{FFB27AD4-2212-4074-BBD1-0EA8AEA7BAF7}" type="parTrans" cxnId="{3B3039CE-E93D-4743-96BD-DA2E5CB0B336}">
      <dgm:prSet/>
      <dgm:spPr/>
      <dgm:t>
        <a:bodyPr/>
        <a:lstStyle/>
        <a:p>
          <a:endParaRPr lang="ru-RU"/>
        </a:p>
      </dgm:t>
    </dgm:pt>
    <dgm:pt modelId="{0EFAFBC9-366B-4E38-BF84-E19E15CB40B1}" type="sibTrans" cxnId="{3B3039CE-E93D-4743-96BD-DA2E5CB0B336}">
      <dgm:prSet/>
      <dgm:spPr/>
      <dgm:t>
        <a:bodyPr/>
        <a:lstStyle/>
        <a:p>
          <a:endParaRPr lang="ru-RU"/>
        </a:p>
      </dgm:t>
    </dgm:pt>
    <dgm:pt modelId="{98C9A69C-F9FD-48DB-B4A7-3567B6B5DF59}">
      <dgm:prSet custT="1"/>
      <dgm:spPr/>
      <dgm:t>
        <a:bodyPr/>
        <a:lstStyle/>
        <a:p>
          <a:r>
            <a:rPr lang="ru-RU" sz="1700" i="0" dirty="0"/>
            <a:t>Игровая программа</a:t>
          </a:r>
          <a:r>
            <a:rPr lang="ru-RU" sz="1700" i="1" dirty="0"/>
            <a:t> </a:t>
          </a:r>
          <a:r>
            <a:rPr lang="ru-RU" sz="1700" b="1" i="0" dirty="0"/>
            <a:t>«Сказки без подсказки» </a:t>
          </a:r>
          <a:r>
            <a:rPr lang="ru-RU" sz="1700" i="1" dirty="0"/>
            <a:t>(</a:t>
          </a:r>
          <a:r>
            <a:rPr lang="ru-RU" sz="1700" i="1" dirty="0" err="1"/>
            <a:t>Чистинский</a:t>
          </a:r>
          <a:r>
            <a:rPr lang="ru-RU" sz="1700" i="1" dirty="0"/>
            <a:t> сельский Дом культуры)</a:t>
          </a:r>
        </a:p>
      </dgm:t>
    </dgm:pt>
    <dgm:pt modelId="{8398BBC8-EB90-4BDC-8A3A-4B2E17D59E46}" type="parTrans" cxnId="{7E057DD6-9F02-441E-96F1-7D7EAB4E1757}">
      <dgm:prSet/>
      <dgm:spPr/>
      <dgm:t>
        <a:bodyPr/>
        <a:lstStyle/>
        <a:p>
          <a:endParaRPr lang="ru-RU"/>
        </a:p>
      </dgm:t>
    </dgm:pt>
    <dgm:pt modelId="{BC9E12A3-CC66-4425-981E-4B20C42C04BC}" type="sibTrans" cxnId="{7E057DD6-9F02-441E-96F1-7D7EAB4E1757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5" custLinFactNeighborX="0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5">
        <dgm:presLayoutVars>
          <dgm:bulletEnabled val="1"/>
        </dgm:presLayoutVars>
      </dgm:prSet>
      <dgm:spPr/>
    </dgm:pt>
    <dgm:pt modelId="{9346FB74-3A43-4002-A204-70C43B473CB4}" type="pres">
      <dgm:prSet presAssocID="{791AF116-4BB5-4821-8BE2-FB6417A543C0}" presName="sp" presStyleCnt="0"/>
      <dgm:spPr/>
    </dgm:pt>
    <dgm:pt modelId="{9B99AD49-7A18-4262-8F14-5F5FAD29BC53}" type="pres">
      <dgm:prSet presAssocID="{5BFB38C9-B41C-49D4-8A21-8C38B50E3413}" presName="composite" presStyleCnt="0"/>
      <dgm:spPr/>
    </dgm:pt>
    <dgm:pt modelId="{9F18298F-6ECA-4141-87C3-5379BDF4BC0F}" type="pres">
      <dgm:prSet presAssocID="{5BFB38C9-B41C-49D4-8A21-8C38B50E341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0714D18A-B110-4A6E-A43F-45C6D1D099DB}" type="pres">
      <dgm:prSet presAssocID="{5BFB38C9-B41C-49D4-8A21-8C38B50E3413}" presName="descendantText" presStyleLbl="alignAcc1" presStyleIdx="2" presStyleCnt="5">
        <dgm:presLayoutVars>
          <dgm:bulletEnabled val="1"/>
        </dgm:presLayoutVars>
      </dgm:prSet>
      <dgm:spPr/>
    </dgm:pt>
    <dgm:pt modelId="{2E74ADD6-1870-4795-9261-48806598F50D}" type="pres">
      <dgm:prSet presAssocID="{30DB47D5-68CB-4FA5-B7CD-D11C4D771C59}" presName="sp" presStyleCnt="0"/>
      <dgm:spPr/>
    </dgm:pt>
    <dgm:pt modelId="{7CA93CCE-11DE-46DC-BB13-2EF8E48906BC}" type="pres">
      <dgm:prSet presAssocID="{71923B46-CC84-4A75-9560-759E3DFD8348}" presName="composite" presStyleCnt="0"/>
      <dgm:spPr/>
    </dgm:pt>
    <dgm:pt modelId="{76892503-607A-40E3-9D47-6A7FC340781F}" type="pres">
      <dgm:prSet presAssocID="{71923B46-CC84-4A75-9560-759E3DFD834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FD2D317E-451D-43F6-ACE9-71FA74D55ABF}" type="pres">
      <dgm:prSet presAssocID="{71923B46-CC84-4A75-9560-759E3DFD8348}" presName="descendantText" presStyleLbl="alignAcc1" presStyleIdx="3" presStyleCnt="5">
        <dgm:presLayoutVars>
          <dgm:bulletEnabled val="1"/>
        </dgm:presLayoutVars>
      </dgm:prSet>
      <dgm:spPr/>
    </dgm:pt>
    <dgm:pt modelId="{0E3FB31A-44C5-4F6D-AD9A-5105DD4C32DE}" type="pres">
      <dgm:prSet presAssocID="{9D0E9A2D-1410-4660-B859-BEA029A506D3}" presName="sp" presStyleCnt="0"/>
      <dgm:spPr/>
    </dgm:pt>
    <dgm:pt modelId="{1F57FDBA-CBFF-418F-A07F-35AB285450E5}" type="pres">
      <dgm:prSet presAssocID="{DA68AC9F-0A4E-4F2D-912C-96BB86804F68}" presName="composite" presStyleCnt="0"/>
      <dgm:spPr/>
    </dgm:pt>
    <dgm:pt modelId="{1CA002AB-8676-48FD-8524-EBE95A97D1EE}" type="pres">
      <dgm:prSet presAssocID="{DA68AC9F-0A4E-4F2D-912C-96BB86804F6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E08083B8-B822-4610-AFB1-CD3348C3A4CC}" type="pres">
      <dgm:prSet presAssocID="{DA68AC9F-0A4E-4F2D-912C-96BB86804F68}" presName="descendantText" presStyleLbl="alignAcc1" presStyleIdx="4" presStyleCnt="5" custLinFactNeighborX="4513" custLinFactNeighborY="-1507">
        <dgm:presLayoutVars>
          <dgm:bulletEnabled val="1"/>
        </dgm:presLayoutVars>
      </dgm:prSet>
      <dgm:spPr/>
    </dgm:pt>
  </dgm:ptLst>
  <dgm:cxnLst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3ECE6A26-CBBE-4C23-B60E-CD2987C0C987}" type="presOf" srcId="{71923B46-CC84-4A75-9560-759E3DFD8348}" destId="{76892503-607A-40E3-9D47-6A7FC340781F}" srcOrd="0" destOrd="0" presId="urn:microsoft.com/office/officeart/2005/8/layout/chevron2"/>
    <dgm:cxn modelId="{7F8A9F2A-C65E-4838-89ED-349FB96F4333}" srcId="{F8C47187-8CB9-4E6A-B951-FD0AEB5C8D0A}" destId="{71923B46-CC84-4A75-9560-759E3DFD8348}" srcOrd="3" destOrd="0" parTransId="{2456DC3F-9CF0-440B-BF71-BB1CEFEA97F4}" sibTransId="{9D0E9A2D-1410-4660-B859-BEA029A506D3}"/>
    <dgm:cxn modelId="{D06A8139-7E00-4155-AC5F-C632A3EC4719}" type="presOf" srcId="{B466BD03-FE5C-483F-9379-3E48F6E737FB}" destId="{348B7249-F26B-4667-BEAB-F8BEA4B953B8}" srcOrd="0" destOrd="0" presId="urn:microsoft.com/office/officeart/2005/8/layout/chevron2"/>
    <dgm:cxn modelId="{7FFE9346-2278-49BE-A3BA-6571A4FFC587}" type="presOf" srcId="{DA68AC9F-0A4E-4F2D-912C-96BB86804F68}" destId="{1CA002AB-8676-48FD-8524-EBE95A97D1EE}" srcOrd="0" destOrd="0" presId="urn:microsoft.com/office/officeart/2005/8/layout/chevron2"/>
    <dgm:cxn modelId="{729DC346-B8D7-40AB-B160-8C033F0BE690}" type="presOf" srcId="{98C9A69C-F9FD-48DB-B4A7-3567B6B5DF59}" destId="{E08083B8-B822-4610-AFB1-CD3348C3A4CC}" srcOrd="0" destOrd="1" presId="urn:microsoft.com/office/officeart/2005/8/layout/chevron2"/>
    <dgm:cxn modelId="{B8041352-68E6-4BAD-99B8-825FC85264D8}" type="presOf" srcId="{47567121-97ED-40A0-ADE6-703274C0771D}" destId="{FD2D317E-451D-43F6-ACE9-71FA74D55ABF}" srcOrd="0" destOrd="0" presId="urn:microsoft.com/office/officeart/2005/8/layout/chevron2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0017E17E-231B-4DA8-85D6-C4BE0797F8E9}" type="presOf" srcId="{DBBB7B51-27F3-4177-8474-1761F513BF77}" destId="{E08083B8-B822-4610-AFB1-CD3348C3A4CC}" srcOrd="0" destOrd="0" presId="urn:microsoft.com/office/officeart/2005/8/layout/chevron2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A32D068D-036F-41CE-A6DC-91192D8F6AC1}" type="presOf" srcId="{5BFB38C9-B41C-49D4-8A21-8C38B50E3413}" destId="{9F18298F-6ECA-4141-87C3-5379BDF4BC0F}" srcOrd="0" destOrd="0" presId="urn:microsoft.com/office/officeart/2005/8/layout/chevron2"/>
    <dgm:cxn modelId="{A5821B8F-A9A1-420F-9E84-CD598BCBC3F4}" srcId="{F8C47187-8CB9-4E6A-B951-FD0AEB5C8D0A}" destId="{DA68AC9F-0A4E-4F2D-912C-96BB86804F68}" srcOrd="4" destOrd="0" parTransId="{BFF69332-E433-4F92-B5D1-588E5694F19F}" sibTransId="{F8A5DDC7-8DF3-4881-AAD3-56C4310C16EF}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2DFCAAA5-C552-4EB1-9601-BCD333C1512A}" srcId="{2A18A489-D7F4-4E56-A854-14E6F91EA87A}" destId="{B466BD03-FE5C-483F-9379-3E48F6E737FB}" srcOrd="0" destOrd="0" parTransId="{B61ED20F-B8C4-452A-8D73-BA674F3EA1D7}" sibTransId="{2E0FEEDA-9F49-4BC7-A018-52FD8BE7CD40}"/>
    <dgm:cxn modelId="{12A9E6BA-F6FB-45AA-BAA8-57CAB17700FC}" srcId="{71923B46-CC84-4A75-9560-759E3DFD8348}" destId="{47567121-97ED-40A0-ADE6-703274C0771D}" srcOrd="0" destOrd="0" parTransId="{78D33AEC-064A-463F-931F-A75D1EB36722}" sibTransId="{44EA44DD-9636-4779-9BB7-DAAF7F191C5D}"/>
    <dgm:cxn modelId="{B0A635BF-951A-42FF-8C9C-1DBC359B0970}" srcId="{F8C47187-8CB9-4E6A-B951-FD0AEB5C8D0A}" destId="{5BFB38C9-B41C-49D4-8A21-8C38B50E3413}" srcOrd="2" destOrd="0" parTransId="{CE049D52-F592-4AB5-BCA0-58C6A0476928}" sibTransId="{30DB47D5-68CB-4FA5-B7CD-D11C4D771C59}"/>
    <dgm:cxn modelId="{69668FC0-54BA-4799-B54D-6ED8E740EB14}" type="presOf" srcId="{8EE61B59-71E2-4A77-A540-A149B2AED60B}" destId="{0714D18A-B110-4A6E-A43F-45C6D1D099DB}" srcOrd="0" destOrd="1" presId="urn:microsoft.com/office/officeart/2005/8/layout/chevron2"/>
    <dgm:cxn modelId="{3B3039CE-E93D-4743-96BD-DA2E5CB0B336}" srcId="{5BFB38C9-B41C-49D4-8A21-8C38B50E3413}" destId="{8EE61B59-71E2-4A77-A540-A149B2AED60B}" srcOrd="1" destOrd="0" parTransId="{FFB27AD4-2212-4074-BBD1-0EA8AEA7BAF7}" sibTransId="{0EFAFBC9-366B-4E38-BF84-E19E15CB40B1}"/>
    <dgm:cxn modelId="{7E057DD6-9F02-441E-96F1-7D7EAB4E1757}" srcId="{DA68AC9F-0A4E-4F2D-912C-96BB86804F68}" destId="{98C9A69C-F9FD-48DB-B4A7-3567B6B5DF59}" srcOrd="1" destOrd="0" parTransId="{8398BBC8-EB90-4BDC-8A3A-4B2E17D59E46}" sibTransId="{BC9E12A3-CC66-4425-981E-4B20C42C04BC}"/>
    <dgm:cxn modelId="{90BC23E0-79F6-4B98-AD41-EE00E20E36C8}" srcId="{5BFB38C9-B41C-49D4-8A21-8C38B50E3413}" destId="{1C0BB4BD-E833-4608-A53C-746F294DF671}" srcOrd="0" destOrd="0" parTransId="{66E99820-76DF-4917-B6BB-899E73AB4369}" sibTransId="{610A3960-8E8A-4AEF-914B-9F081D2D0E8E}"/>
    <dgm:cxn modelId="{9060C2FA-B66C-4AD9-B915-E4215E7DC497}" type="presOf" srcId="{1C0BB4BD-E833-4608-A53C-746F294DF671}" destId="{0714D18A-B110-4A6E-A43F-45C6D1D099DB}" srcOrd="0" destOrd="0" presId="urn:microsoft.com/office/officeart/2005/8/layout/chevron2"/>
    <dgm:cxn modelId="{9EE872FC-95E1-49A7-BA40-09EF2C07510C}" srcId="{DA68AC9F-0A4E-4F2D-912C-96BB86804F68}" destId="{DBBB7B51-27F3-4177-8474-1761F513BF77}" srcOrd="0" destOrd="0" parTransId="{37616349-7324-4D68-8215-1B14C1EA8941}" sibTransId="{CBAF683C-836C-480D-9A5C-7C84C739D28F}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24CC4A1D-0F0A-400E-97D9-4F611479D2D8}" type="presParOf" srcId="{B8955D45-1396-483E-8585-78F17027D607}" destId="{9346FB74-3A43-4002-A204-70C43B473CB4}" srcOrd="3" destOrd="0" presId="urn:microsoft.com/office/officeart/2005/8/layout/chevron2"/>
    <dgm:cxn modelId="{91A1F934-8FB9-421E-9AD3-9D58D6780C9A}" type="presParOf" srcId="{B8955D45-1396-483E-8585-78F17027D607}" destId="{9B99AD49-7A18-4262-8F14-5F5FAD29BC53}" srcOrd="4" destOrd="0" presId="urn:microsoft.com/office/officeart/2005/8/layout/chevron2"/>
    <dgm:cxn modelId="{1639CE4D-4C72-4032-B824-10CF5E1EDFA9}" type="presParOf" srcId="{9B99AD49-7A18-4262-8F14-5F5FAD29BC53}" destId="{9F18298F-6ECA-4141-87C3-5379BDF4BC0F}" srcOrd="0" destOrd="0" presId="urn:microsoft.com/office/officeart/2005/8/layout/chevron2"/>
    <dgm:cxn modelId="{A7DE0FB2-6AF4-4563-B69E-4285E9FD5A1A}" type="presParOf" srcId="{9B99AD49-7A18-4262-8F14-5F5FAD29BC53}" destId="{0714D18A-B110-4A6E-A43F-45C6D1D099DB}" srcOrd="1" destOrd="0" presId="urn:microsoft.com/office/officeart/2005/8/layout/chevron2"/>
    <dgm:cxn modelId="{7BE262D7-B417-40A4-8CA4-9F6AD8A6FE74}" type="presParOf" srcId="{B8955D45-1396-483E-8585-78F17027D607}" destId="{2E74ADD6-1870-4795-9261-48806598F50D}" srcOrd="5" destOrd="0" presId="urn:microsoft.com/office/officeart/2005/8/layout/chevron2"/>
    <dgm:cxn modelId="{F0D79A7A-51E5-41F6-B59D-467C1EBB6471}" type="presParOf" srcId="{B8955D45-1396-483E-8585-78F17027D607}" destId="{7CA93CCE-11DE-46DC-BB13-2EF8E48906BC}" srcOrd="6" destOrd="0" presId="urn:microsoft.com/office/officeart/2005/8/layout/chevron2"/>
    <dgm:cxn modelId="{4E011E24-99C7-47D8-92F3-0D746410C948}" type="presParOf" srcId="{7CA93CCE-11DE-46DC-BB13-2EF8E48906BC}" destId="{76892503-607A-40E3-9D47-6A7FC340781F}" srcOrd="0" destOrd="0" presId="urn:microsoft.com/office/officeart/2005/8/layout/chevron2"/>
    <dgm:cxn modelId="{1DEB79C3-79A9-432C-866A-F95C980439C7}" type="presParOf" srcId="{7CA93CCE-11DE-46DC-BB13-2EF8E48906BC}" destId="{FD2D317E-451D-43F6-ACE9-71FA74D55ABF}" srcOrd="1" destOrd="0" presId="urn:microsoft.com/office/officeart/2005/8/layout/chevron2"/>
    <dgm:cxn modelId="{548298DC-741A-458A-8FDE-9CCF04B5DC96}" type="presParOf" srcId="{B8955D45-1396-483E-8585-78F17027D607}" destId="{0E3FB31A-44C5-4F6D-AD9A-5105DD4C32DE}" srcOrd="7" destOrd="0" presId="urn:microsoft.com/office/officeart/2005/8/layout/chevron2"/>
    <dgm:cxn modelId="{634C9D65-2259-41E6-A3C5-F628701AA514}" type="presParOf" srcId="{B8955D45-1396-483E-8585-78F17027D607}" destId="{1F57FDBA-CBFF-418F-A07F-35AB285450E5}" srcOrd="8" destOrd="0" presId="urn:microsoft.com/office/officeart/2005/8/layout/chevron2"/>
    <dgm:cxn modelId="{E7EE62C6-7D37-47EC-A296-6A5408499C66}" type="presParOf" srcId="{1F57FDBA-CBFF-418F-A07F-35AB285450E5}" destId="{1CA002AB-8676-48FD-8524-EBE95A97D1EE}" srcOrd="0" destOrd="0" presId="urn:microsoft.com/office/officeart/2005/8/layout/chevron2"/>
    <dgm:cxn modelId="{65A9F4E7-EDD4-411D-9A92-5C1CA1B7E2F8}" type="presParOf" srcId="{1F57FDBA-CBFF-418F-A07F-35AB285450E5}" destId="{E08083B8-B822-4610-AFB1-CD3348C3A4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/>
      <dgm:spPr/>
      <dgm:t>
        <a:bodyPr/>
        <a:lstStyle/>
        <a:p>
          <a:r>
            <a:rPr lang="ru-RU" dirty="0" err="1"/>
            <a:t>Конкурсно</a:t>
          </a:r>
          <a:r>
            <a:rPr lang="ru-RU" dirty="0"/>
            <a:t>-игровая программа </a:t>
          </a:r>
          <a:r>
            <a:rPr lang="ru-RU" b="1" dirty="0"/>
            <a:t>«Яркие краски детства» </a:t>
          </a:r>
          <a:r>
            <a:rPr lang="ru-RU" i="1" dirty="0"/>
            <a:t>(библиотека семейного чтения «</a:t>
          </a:r>
          <a:r>
            <a:rPr lang="ru-RU" i="1" dirty="0" err="1"/>
            <a:t>Верасок</a:t>
          </a:r>
          <a:r>
            <a:rPr lang="ru-RU" i="1" dirty="0"/>
            <a:t>»)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13.00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5BFB38C9-B41C-49D4-8A21-8C38B50E3413}">
      <dgm:prSet phldrT="[Текст]"/>
      <dgm:spPr/>
      <dgm:t>
        <a:bodyPr/>
        <a:lstStyle/>
        <a:p>
          <a:r>
            <a:rPr lang="ru-RU" dirty="0"/>
            <a:t>16.00</a:t>
          </a:r>
        </a:p>
      </dgm:t>
    </dgm:pt>
    <dgm:pt modelId="{CE049D52-F592-4AB5-BCA0-58C6A0476928}" type="parTrans" cxnId="{B0A635BF-951A-42FF-8C9C-1DBC359B0970}">
      <dgm:prSet/>
      <dgm:spPr/>
      <dgm:t>
        <a:bodyPr/>
        <a:lstStyle/>
        <a:p>
          <a:endParaRPr lang="ru-RU"/>
        </a:p>
      </dgm:t>
    </dgm:pt>
    <dgm:pt modelId="{30DB47D5-68CB-4FA5-B7CD-D11C4D771C59}" type="sibTrans" cxnId="{B0A635BF-951A-42FF-8C9C-1DBC359B0970}">
      <dgm:prSet/>
      <dgm:spPr/>
      <dgm:t>
        <a:bodyPr/>
        <a:lstStyle/>
        <a:p>
          <a:endParaRPr lang="ru-RU"/>
        </a:p>
      </dgm:t>
    </dgm:pt>
    <dgm:pt modelId="{1C0BB4BD-E833-4608-A53C-746F294DF671}">
      <dgm:prSet phldrT="[Текст]"/>
      <dgm:spPr/>
      <dgm:t>
        <a:bodyPr/>
        <a:lstStyle/>
        <a:p>
          <a:r>
            <a:rPr lang="ru-RU" dirty="0"/>
            <a:t>Интеллектуальная игра </a:t>
          </a:r>
          <a:r>
            <a:rPr lang="ru-RU" b="1" dirty="0"/>
            <a:t>«Дачное сражение» </a:t>
          </a:r>
          <a:r>
            <a:rPr lang="ru-RU" i="1" dirty="0"/>
            <a:t>(Березинский сельский Дом культуры)</a:t>
          </a:r>
        </a:p>
      </dgm:t>
    </dgm:pt>
    <dgm:pt modelId="{66E99820-76DF-4917-B6BB-899E73AB4369}" type="parTrans" cxnId="{90BC23E0-79F6-4B98-AD41-EE00E20E36C8}">
      <dgm:prSet/>
      <dgm:spPr/>
      <dgm:t>
        <a:bodyPr/>
        <a:lstStyle/>
        <a:p>
          <a:endParaRPr lang="ru-RU"/>
        </a:p>
      </dgm:t>
    </dgm:pt>
    <dgm:pt modelId="{610A3960-8E8A-4AEF-914B-9F081D2D0E8E}" type="sibTrans" cxnId="{90BC23E0-79F6-4B98-AD41-EE00E20E36C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/>
      <dgm:spPr/>
      <dgm:t>
        <a:bodyPr/>
        <a:lstStyle/>
        <a:p>
          <a:r>
            <a:rPr lang="ru-RU" i="0" dirty="0"/>
            <a:t>Игра-путешествие</a:t>
          </a:r>
          <a:r>
            <a:rPr lang="ru-RU" i="1" dirty="0"/>
            <a:t> </a:t>
          </a:r>
          <a:r>
            <a:rPr lang="ru-RU" b="1" i="0" dirty="0"/>
            <a:t>«Грибной калейдоскоп» </a:t>
          </a:r>
          <a:r>
            <a:rPr lang="ru-RU" i="1" dirty="0"/>
            <a:t>(сельская библиотека-клуб д. </a:t>
          </a:r>
          <a:r>
            <a:rPr lang="ru-RU" i="1" dirty="0" err="1"/>
            <a:t>Вязынка</a:t>
          </a:r>
          <a:r>
            <a:rPr lang="ru-RU" i="1" dirty="0"/>
            <a:t>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346FB74-3A43-4002-A204-70C43B473CB4}" type="pres">
      <dgm:prSet presAssocID="{791AF116-4BB5-4821-8BE2-FB6417A543C0}" presName="sp" presStyleCnt="0"/>
      <dgm:spPr/>
    </dgm:pt>
    <dgm:pt modelId="{9B99AD49-7A18-4262-8F14-5F5FAD29BC53}" type="pres">
      <dgm:prSet presAssocID="{5BFB38C9-B41C-49D4-8A21-8C38B50E3413}" presName="composite" presStyleCnt="0"/>
      <dgm:spPr/>
    </dgm:pt>
    <dgm:pt modelId="{9F18298F-6ECA-4141-87C3-5379BDF4BC0F}" type="pres">
      <dgm:prSet presAssocID="{5BFB38C9-B41C-49D4-8A21-8C38B50E341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714D18A-B110-4A6E-A43F-45C6D1D099DB}" type="pres">
      <dgm:prSet presAssocID="{5BFB38C9-B41C-49D4-8A21-8C38B50E341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A32D068D-036F-41CE-A6DC-91192D8F6AC1}" type="presOf" srcId="{5BFB38C9-B41C-49D4-8A21-8C38B50E3413}" destId="{9F18298F-6ECA-4141-87C3-5379BDF4BC0F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B0A635BF-951A-42FF-8C9C-1DBC359B0970}" srcId="{F8C47187-8CB9-4E6A-B951-FD0AEB5C8D0A}" destId="{5BFB38C9-B41C-49D4-8A21-8C38B50E3413}" srcOrd="2" destOrd="0" parTransId="{CE049D52-F592-4AB5-BCA0-58C6A0476928}" sibTransId="{30DB47D5-68CB-4FA5-B7CD-D11C4D771C59}"/>
    <dgm:cxn modelId="{90BC23E0-79F6-4B98-AD41-EE00E20E36C8}" srcId="{5BFB38C9-B41C-49D4-8A21-8C38B50E3413}" destId="{1C0BB4BD-E833-4608-A53C-746F294DF671}" srcOrd="0" destOrd="0" parTransId="{66E99820-76DF-4917-B6BB-899E73AB4369}" sibTransId="{610A3960-8E8A-4AEF-914B-9F081D2D0E8E}"/>
    <dgm:cxn modelId="{9060C2FA-B66C-4AD9-B915-E4215E7DC497}" type="presOf" srcId="{1C0BB4BD-E833-4608-A53C-746F294DF671}" destId="{0714D18A-B110-4A6E-A43F-45C6D1D099DB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24CC4A1D-0F0A-400E-97D9-4F611479D2D8}" type="presParOf" srcId="{B8955D45-1396-483E-8585-78F17027D607}" destId="{9346FB74-3A43-4002-A204-70C43B473CB4}" srcOrd="3" destOrd="0" presId="urn:microsoft.com/office/officeart/2005/8/layout/chevron2"/>
    <dgm:cxn modelId="{91A1F934-8FB9-421E-9AD3-9D58D6780C9A}" type="presParOf" srcId="{B8955D45-1396-483E-8585-78F17027D607}" destId="{9B99AD49-7A18-4262-8F14-5F5FAD29BC53}" srcOrd="4" destOrd="0" presId="urn:microsoft.com/office/officeart/2005/8/layout/chevron2"/>
    <dgm:cxn modelId="{1639CE4D-4C72-4032-B824-10CF5E1EDFA9}" type="presParOf" srcId="{9B99AD49-7A18-4262-8F14-5F5FAD29BC53}" destId="{9F18298F-6ECA-4141-87C3-5379BDF4BC0F}" srcOrd="0" destOrd="0" presId="urn:microsoft.com/office/officeart/2005/8/layout/chevron2"/>
    <dgm:cxn modelId="{A7DE0FB2-6AF4-4563-B69E-4285E9FD5A1A}" type="presParOf" srcId="{9B99AD49-7A18-4262-8F14-5F5FAD29BC53}" destId="{0714D18A-B110-4A6E-A43F-45C6D1D099D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/>
      <dgm:spPr/>
      <dgm:t>
        <a:bodyPr/>
        <a:lstStyle/>
        <a:p>
          <a:r>
            <a:rPr lang="ru-RU" dirty="0"/>
            <a:t>Интерактивная журнальная выставка-развал </a:t>
          </a:r>
          <a:r>
            <a:rPr lang="ru-RU" b="1" dirty="0"/>
            <a:t>«Новинки + старинки» </a:t>
          </a:r>
          <a:r>
            <a:rPr lang="ru-RU" i="1" dirty="0"/>
            <a:t>(городская библиотека-филиал № 2)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6C63469A-7AD2-4D33-AB19-4696BD5EF528}">
      <dgm:prSet phldrT="[Текст]"/>
      <dgm:spPr/>
      <dgm:t>
        <a:bodyPr/>
        <a:lstStyle/>
        <a:p>
          <a:r>
            <a:rPr lang="ru-RU" i="0" dirty="0"/>
            <a:t>16.00</a:t>
          </a:r>
        </a:p>
      </dgm:t>
    </dgm:pt>
    <dgm:pt modelId="{9B1B6A11-4ABC-4D96-8FE5-8EE437D37ED1}" type="parTrans" cxnId="{30801097-0720-491F-95A8-10790024916A}">
      <dgm:prSet/>
      <dgm:spPr/>
      <dgm:t>
        <a:bodyPr/>
        <a:lstStyle/>
        <a:p>
          <a:endParaRPr lang="ru-RU"/>
        </a:p>
      </dgm:t>
    </dgm:pt>
    <dgm:pt modelId="{0E178210-3A88-45E6-9FE7-9C81F490B018}" type="sibTrans" cxnId="{30801097-0720-491F-95A8-10790024916A}">
      <dgm:prSet/>
      <dgm:spPr/>
      <dgm:t>
        <a:bodyPr/>
        <a:lstStyle/>
        <a:p>
          <a:endParaRPr lang="ru-RU"/>
        </a:p>
      </dgm:t>
    </dgm:pt>
    <dgm:pt modelId="{1E569792-F336-4D64-940D-08A0F708A2A4}">
      <dgm:prSet/>
      <dgm:spPr/>
      <dgm:t>
        <a:bodyPr/>
        <a:lstStyle/>
        <a:p>
          <a:r>
            <a:rPr lang="ru-RU" dirty="0"/>
            <a:t>Литературная игра </a:t>
          </a:r>
          <a:r>
            <a:rPr lang="ru-RU" b="1" dirty="0"/>
            <a:t>«Послушным детям читать запрещается» </a:t>
          </a:r>
          <a:r>
            <a:rPr lang="ru-RU" b="0" i="1" dirty="0"/>
            <a:t>(сельская библиотека </a:t>
          </a:r>
          <a:r>
            <a:rPr lang="ru-RU" b="0" i="1" dirty="0" err="1"/>
            <a:t>аг</a:t>
          </a:r>
          <a:r>
            <a:rPr lang="ru-RU" b="0" i="1" dirty="0"/>
            <a:t>. Олехновичи)</a:t>
          </a:r>
          <a:endParaRPr lang="ru-RU" dirty="0"/>
        </a:p>
      </dgm:t>
    </dgm:pt>
    <dgm:pt modelId="{1CE5C136-B554-4C7E-99F8-587EDAFDEE84}" type="parTrans" cxnId="{83000235-5235-4D99-9916-A0C337AF5FC3}">
      <dgm:prSet/>
      <dgm:spPr/>
      <dgm:t>
        <a:bodyPr/>
        <a:lstStyle/>
        <a:p>
          <a:endParaRPr lang="ru-RU"/>
        </a:p>
      </dgm:t>
    </dgm:pt>
    <dgm:pt modelId="{15497869-38C2-43E0-B8EF-2D6F7B21DBBD}" type="sibTrans" cxnId="{83000235-5235-4D99-9916-A0C337AF5FC3}">
      <dgm:prSet/>
      <dgm:spPr/>
      <dgm:t>
        <a:bodyPr/>
        <a:lstStyle/>
        <a:p>
          <a:endParaRPr lang="ru-RU"/>
        </a:p>
      </dgm:t>
    </dgm:pt>
    <dgm:pt modelId="{F87D6289-4EA8-4F95-A2B9-57F721FA2C5F}">
      <dgm:prSet/>
      <dgm:spPr/>
      <dgm:t>
        <a:bodyPr/>
        <a:lstStyle/>
        <a:p>
          <a:r>
            <a:rPr lang="ru-RU" dirty="0"/>
            <a:t>17.00</a:t>
          </a:r>
        </a:p>
      </dgm:t>
    </dgm:pt>
    <dgm:pt modelId="{57FAEAF8-DB92-4EE4-B4A2-3F8F90FCF1BB}" type="parTrans" cxnId="{A74A92FF-0DA1-4D20-90E8-160C14666CA3}">
      <dgm:prSet/>
      <dgm:spPr/>
      <dgm:t>
        <a:bodyPr/>
        <a:lstStyle/>
        <a:p>
          <a:endParaRPr lang="ru-RU"/>
        </a:p>
      </dgm:t>
    </dgm:pt>
    <dgm:pt modelId="{5471E99B-047E-48D9-8D94-0DAEAC8294A8}" type="sibTrans" cxnId="{A74A92FF-0DA1-4D20-90E8-160C14666CA3}">
      <dgm:prSet/>
      <dgm:spPr/>
      <dgm:t>
        <a:bodyPr/>
        <a:lstStyle/>
        <a:p>
          <a:endParaRPr lang="ru-RU"/>
        </a:p>
      </dgm:t>
    </dgm:pt>
    <dgm:pt modelId="{DC2F7552-90A7-46B0-B87A-DF721FCDD768}">
      <dgm:prSet/>
      <dgm:spPr/>
      <dgm:t>
        <a:bodyPr/>
        <a:lstStyle/>
        <a:p>
          <a:r>
            <a:rPr lang="ru-RU" dirty="0"/>
            <a:t>Интерактивная книжная выставка по творчеству </a:t>
          </a:r>
          <a:r>
            <a:rPr lang="ru-RU" dirty="0" err="1"/>
            <a:t>П.Панченко</a:t>
          </a:r>
          <a:r>
            <a:rPr lang="ru-RU" dirty="0"/>
            <a:t> </a:t>
          </a:r>
          <a:r>
            <a:rPr lang="ru-RU" b="1" dirty="0"/>
            <a:t>«</a:t>
          </a:r>
          <a:r>
            <a:rPr lang="be-BY" b="1" dirty="0"/>
            <a:t>Сорам і гнеў, і прага праўды» </a:t>
          </a:r>
          <a:r>
            <a:rPr lang="be-BY" i="1" dirty="0"/>
            <a:t>(сельская библиотека д. Турец-Бояры)</a:t>
          </a:r>
          <a:endParaRPr lang="ru-RU" i="1" dirty="0"/>
        </a:p>
      </dgm:t>
    </dgm:pt>
    <dgm:pt modelId="{A3546D5D-0A49-4AA9-89EF-BA852F469E65}" type="parTrans" cxnId="{395C9A17-8A8D-4465-8A1C-01FA728DF5C0}">
      <dgm:prSet/>
      <dgm:spPr/>
      <dgm:t>
        <a:bodyPr/>
        <a:lstStyle/>
        <a:p>
          <a:endParaRPr lang="ru-RU"/>
        </a:p>
      </dgm:t>
    </dgm:pt>
    <dgm:pt modelId="{B105D124-44F3-4E2C-B3D5-A1D528E14808}" type="sibTrans" cxnId="{395C9A17-8A8D-4465-8A1C-01FA728DF5C0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89B25DFA-FF8C-4019-BD78-F113B6B6E906}" type="pres">
      <dgm:prSet presAssocID="{D65A7DDA-C4B2-44C9-AB66-6A85A8117A9B}" presName="sp" presStyleCnt="0"/>
      <dgm:spPr/>
    </dgm:pt>
    <dgm:pt modelId="{07804ABC-2BF4-4DC9-AF17-AD82867BAE36}" type="pres">
      <dgm:prSet presAssocID="{6C63469A-7AD2-4D33-AB19-4696BD5EF528}" presName="composite" presStyleCnt="0"/>
      <dgm:spPr/>
    </dgm:pt>
    <dgm:pt modelId="{313231A7-16DA-4C09-9DB1-0B991F93D6B7}" type="pres">
      <dgm:prSet presAssocID="{6C63469A-7AD2-4D33-AB19-4696BD5EF52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FD7EB0F-656D-4D6C-B554-BD544C780957}" type="pres">
      <dgm:prSet presAssocID="{6C63469A-7AD2-4D33-AB19-4696BD5EF528}" presName="descendantText" presStyleLbl="alignAcc1" presStyleIdx="1" presStyleCnt="3">
        <dgm:presLayoutVars>
          <dgm:bulletEnabled val="1"/>
        </dgm:presLayoutVars>
      </dgm:prSet>
      <dgm:spPr/>
    </dgm:pt>
    <dgm:pt modelId="{B2BEEEB1-528A-4263-A17A-9022015402E5}" type="pres">
      <dgm:prSet presAssocID="{0E178210-3A88-45E6-9FE7-9C81F490B018}" presName="sp" presStyleCnt="0"/>
      <dgm:spPr/>
    </dgm:pt>
    <dgm:pt modelId="{8BFE9EBA-D1E5-43A6-8AEC-F594626F1138}" type="pres">
      <dgm:prSet presAssocID="{F87D6289-4EA8-4F95-A2B9-57F721FA2C5F}" presName="composite" presStyleCnt="0"/>
      <dgm:spPr/>
    </dgm:pt>
    <dgm:pt modelId="{1DE3C862-E721-4F37-BF4A-4BED6602B513}" type="pres">
      <dgm:prSet presAssocID="{F87D6289-4EA8-4F95-A2B9-57F721FA2C5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7564D80-ED66-44CE-BDD6-2AE8AAE6459C}" type="pres">
      <dgm:prSet presAssocID="{F87D6289-4EA8-4F95-A2B9-57F721FA2C5F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95C9A17-8A8D-4465-8A1C-01FA728DF5C0}" srcId="{F87D6289-4EA8-4F95-A2B9-57F721FA2C5F}" destId="{DC2F7552-90A7-46B0-B87A-DF721FCDD768}" srcOrd="0" destOrd="0" parTransId="{A3546D5D-0A49-4AA9-89EF-BA852F469E65}" sibTransId="{B105D124-44F3-4E2C-B3D5-A1D528E14808}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83000235-5235-4D99-9916-A0C337AF5FC3}" srcId="{6C63469A-7AD2-4D33-AB19-4696BD5EF528}" destId="{1E569792-F336-4D64-940D-08A0F708A2A4}" srcOrd="0" destOrd="0" parTransId="{1CE5C136-B554-4C7E-99F8-587EDAFDEE84}" sibTransId="{15497869-38C2-43E0-B8EF-2D6F7B21DBBD}"/>
    <dgm:cxn modelId="{88906B65-B2F8-4CD1-B92E-93B80032F0F7}" type="presOf" srcId="{F87D6289-4EA8-4F95-A2B9-57F721FA2C5F}" destId="{1DE3C862-E721-4F37-BF4A-4BED6602B513}" srcOrd="0" destOrd="0" presId="urn:microsoft.com/office/officeart/2005/8/layout/chevron2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30801097-0720-491F-95A8-10790024916A}" srcId="{F8C47187-8CB9-4E6A-B951-FD0AEB5C8D0A}" destId="{6C63469A-7AD2-4D33-AB19-4696BD5EF528}" srcOrd="1" destOrd="0" parTransId="{9B1B6A11-4ABC-4D96-8FE5-8EE437D37ED1}" sibTransId="{0E178210-3A88-45E6-9FE7-9C81F490B018}"/>
    <dgm:cxn modelId="{896ECBAE-84FB-4F84-8228-77B63777C40A}" type="presOf" srcId="{DC2F7552-90A7-46B0-B87A-DF721FCDD768}" destId="{17564D80-ED66-44CE-BDD6-2AE8AAE6459C}" srcOrd="0" destOrd="0" presId="urn:microsoft.com/office/officeart/2005/8/layout/chevron2"/>
    <dgm:cxn modelId="{5659F9B5-1B41-4800-8980-7D201CC5AE47}" type="presOf" srcId="{6C63469A-7AD2-4D33-AB19-4696BD5EF528}" destId="{313231A7-16DA-4C09-9DB1-0B991F93D6B7}" srcOrd="0" destOrd="0" presId="urn:microsoft.com/office/officeart/2005/8/layout/chevron2"/>
    <dgm:cxn modelId="{2E0026E5-3BE2-4CD4-86BC-3E676CCB997F}" type="presOf" srcId="{1E569792-F336-4D64-940D-08A0F708A2A4}" destId="{8FD7EB0F-656D-4D6C-B554-BD544C780957}" srcOrd="0" destOrd="0" presId="urn:microsoft.com/office/officeart/2005/8/layout/chevron2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A74A92FF-0DA1-4D20-90E8-160C14666CA3}" srcId="{F8C47187-8CB9-4E6A-B951-FD0AEB5C8D0A}" destId="{F87D6289-4EA8-4F95-A2B9-57F721FA2C5F}" srcOrd="2" destOrd="0" parTransId="{57FAEAF8-DB92-4EE4-B4A2-3F8F90FCF1BB}" sibTransId="{5471E99B-047E-48D9-8D94-0DAEAC8294A8}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FEDA3130-0474-472A-93D5-B309B8DFB661}" type="presParOf" srcId="{B8955D45-1396-483E-8585-78F17027D607}" destId="{89B25DFA-FF8C-4019-BD78-F113B6B6E906}" srcOrd="1" destOrd="0" presId="urn:microsoft.com/office/officeart/2005/8/layout/chevron2"/>
    <dgm:cxn modelId="{4379D237-5D9B-4E72-BAF3-12E072571FF0}" type="presParOf" srcId="{B8955D45-1396-483E-8585-78F17027D607}" destId="{07804ABC-2BF4-4DC9-AF17-AD82867BAE36}" srcOrd="2" destOrd="0" presId="urn:microsoft.com/office/officeart/2005/8/layout/chevron2"/>
    <dgm:cxn modelId="{F697FBB1-A214-4FA6-8418-FD521F806609}" type="presParOf" srcId="{07804ABC-2BF4-4DC9-AF17-AD82867BAE36}" destId="{313231A7-16DA-4C09-9DB1-0B991F93D6B7}" srcOrd="0" destOrd="0" presId="urn:microsoft.com/office/officeart/2005/8/layout/chevron2"/>
    <dgm:cxn modelId="{7AA4AE04-DD5A-4C48-993D-B49CD48931E6}" type="presParOf" srcId="{07804ABC-2BF4-4DC9-AF17-AD82867BAE36}" destId="{8FD7EB0F-656D-4D6C-B554-BD544C780957}" srcOrd="1" destOrd="0" presId="urn:microsoft.com/office/officeart/2005/8/layout/chevron2"/>
    <dgm:cxn modelId="{AB51078E-7E10-4AC7-A78A-F068B6273D2D}" type="presParOf" srcId="{B8955D45-1396-483E-8585-78F17027D607}" destId="{B2BEEEB1-528A-4263-A17A-9022015402E5}" srcOrd="3" destOrd="0" presId="urn:microsoft.com/office/officeart/2005/8/layout/chevron2"/>
    <dgm:cxn modelId="{FD621DF9-1B1B-4FC2-BC3A-8EE4B7B9DDF0}" type="presParOf" srcId="{B8955D45-1396-483E-8585-78F17027D607}" destId="{8BFE9EBA-D1E5-43A6-8AEC-F594626F1138}" srcOrd="4" destOrd="0" presId="urn:microsoft.com/office/officeart/2005/8/layout/chevron2"/>
    <dgm:cxn modelId="{D3C7B3D1-D88F-4BD3-AF73-DE2CC89121BA}" type="presParOf" srcId="{8BFE9EBA-D1E5-43A6-8AEC-F594626F1138}" destId="{1DE3C862-E721-4F37-BF4A-4BED6602B513}" srcOrd="0" destOrd="0" presId="urn:microsoft.com/office/officeart/2005/8/layout/chevron2"/>
    <dgm:cxn modelId="{E00B47F2-812E-4D97-8939-5B1645240309}" type="presParOf" srcId="{8BFE9EBA-D1E5-43A6-8AEC-F594626F1138}" destId="{17564D80-ED66-44CE-BDD6-2AE8AAE645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C47187-8CB9-4E6A-B951-FD0AEB5C8D0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B7D1AC-71BF-4B0F-952D-2846B112F33A}">
      <dgm:prSet phldrT="[Текст]"/>
      <dgm:spPr/>
      <dgm:t>
        <a:bodyPr/>
        <a:lstStyle/>
        <a:p>
          <a:r>
            <a:rPr lang="ru-RU" dirty="0"/>
            <a:t>12.00</a:t>
          </a:r>
        </a:p>
      </dgm:t>
    </dgm:pt>
    <dgm:pt modelId="{EE4CF5DA-2C23-4FB9-8A3D-544B6525E696}" type="parTrans" cxnId="{3A2E3076-AAF2-41F3-8158-9C5E44504E7C}">
      <dgm:prSet/>
      <dgm:spPr/>
      <dgm:t>
        <a:bodyPr/>
        <a:lstStyle/>
        <a:p>
          <a:endParaRPr lang="ru-RU"/>
        </a:p>
      </dgm:t>
    </dgm:pt>
    <dgm:pt modelId="{D65A7DDA-C4B2-44C9-AB66-6A85A8117A9B}" type="sibTrans" cxnId="{3A2E3076-AAF2-41F3-8158-9C5E44504E7C}">
      <dgm:prSet/>
      <dgm:spPr/>
      <dgm:t>
        <a:bodyPr/>
        <a:lstStyle/>
        <a:p>
          <a:endParaRPr lang="ru-RU"/>
        </a:p>
      </dgm:t>
    </dgm:pt>
    <dgm:pt modelId="{51A4FA6A-3F22-47CE-82CA-9B6B2A81C51F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Экологическая викторина </a:t>
          </a:r>
          <a:r>
            <a:rPr lang="ru-RU" b="1" dirty="0">
              <a:solidFill>
                <a:schemeClr val="tx1"/>
              </a:solidFill>
            </a:rPr>
            <a:t>«На лугу, в лесу и в поле» </a:t>
          </a:r>
          <a:r>
            <a:rPr lang="ru-RU" i="1" dirty="0">
              <a:solidFill>
                <a:schemeClr val="tx1"/>
              </a:solidFill>
            </a:rPr>
            <a:t>(сельская библиотека </a:t>
          </a:r>
          <a:r>
            <a:rPr lang="ru-RU" i="1" dirty="0" err="1">
              <a:solidFill>
                <a:schemeClr val="tx1"/>
              </a:solidFill>
            </a:rPr>
            <a:t>аг</a:t>
          </a:r>
          <a:r>
            <a:rPr lang="ru-RU" i="1" dirty="0">
              <a:solidFill>
                <a:schemeClr val="tx1"/>
              </a:solidFill>
            </a:rPr>
            <a:t>. </a:t>
          </a:r>
          <a:r>
            <a:rPr lang="ru-RU" i="1" dirty="0" err="1">
              <a:solidFill>
                <a:schemeClr val="tx1"/>
              </a:solidFill>
            </a:rPr>
            <a:t>Полочаны</a:t>
          </a:r>
          <a:r>
            <a:rPr lang="ru-RU" i="1" dirty="0">
              <a:solidFill>
                <a:schemeClr val="tx1"/>
              </a:solidFill>
            </a:rPr>
            <a:t>)</a:t>
          </a:r>
        </a:p>
      </dgm:t>
    </dgm:pt>
    <dgm:pt modelId="{E006DF87-BAC4-449A-85D1-4E7CAEB3D0BC}" type="parTrans" cxnId="{84132025-2904-4E58-9799-E103EEBF4E5B}">
      <dgm:prSet/>
      <dgm:spPr/>
      <dgm:t>
        <a:bodyPr/>
        <a:lstStyle/>
        <a:p>
          <a:endParaRPr lang="ru-RU"/>
        </a:p>
      </dgm:t>
    </dgm:pt>
    <dgm:pt modelId="{DD04E6AA-5151-4C44-B4E0-E50376A472C8}" type="sibTrans" cxnId="{84132025-2904-4E58-9799-E103EEBF4E5B}">
      <dgm:prSet/>
      <dgm:spPr/>
      <dgm:t>
        <a:bodyPr/>
        <a:lstStyle/>
        <a:p>
          <a:endParaRPr lang="ru-RU"/>
        </a:p>
      </dgm:t>
    </dgm:pt>
    <dgm:pt modelId="{2A18A489-D7F4-4E56-A854-14E6F91EA87A}">
      <dgm:prSet phldrT="[Текст]"/>
      <dgm:spPr/>
      <dgm:t>
        <a:bodyPr/>
        <a:lstStyle/>
        <a:p>
          <a:r>
            <a:rPr lang="ru-RU" dirty="0"/>
            <a:t>14.10</a:t>
          </a:r>
        </a:p>
      </dgm:t>
    </dgm:pt>
    <dgm:pt modelId="{2143033C-FA01-477A-86F1-BB1B22B10E42}" type="parTrans" cxnId="{B317EA85-9321-40B5-AB0A-CC393CEF6008}">
      <dgm:prSet/>
      <dgm:spPr/>
      <dgm:t>
        <a:bodyPr/>
        <a:lstStyle/>
        <a:p>
          <a:endParaRPr lang="ru-RU"/>
        </a:p>
      </dgm:t>
    </dgm:pt>
    <dgm:pt modelId="{791AF116-4BB5-4821-8BE2-FB6417A543C0}" type="sibTrans" cxnId="{B317EA85-9321-40B5-AB0A-CC393CEF6008}">
      <dgm:prSet/>
      <dgm:spPr/>
      <dgm:t>
        <a:bodyPr/>
        <a:lstStyle/>
        <a:p>
          <a:endParaRPr lang="ru-RU"/>
        </a:p>
      </dgm:t>
    </dgm:pt>
    <dgm:pt modelId="{8C97FD0F-987E-4E99-99AC-B410C50C5B6E}">
      <dgm:prSet phldrT="[Текст]"/>
      <dgm:spPr/>
      <dgm:t>
        <a:bodyPr/>
        <a:lstStyle/>
        <a:p>
          <a:r>
            <a:rPr lang="ru-RU" i="0" dirty="0"/>
            <a:t>Литературная гостиная по творчеству </a:t>
          </a:r>
          <a:r>
            <a:rPr lang="ru-RU" i="0" dirty="0" err="1"/>
            <a:t>Я.Купалы</a:t>
          </a:r>
          <a:r>
            <a:rPr lang="ru-RU" i="1" dirty="0"/>
            <a:t> </a:t>
          </a:r>
          <a:r>
            <a:rPr lang="ru-RU" b="1" i="0" dirty="0"/>
            <a:t>«Навеки сроднился с песней народа» </a:t>
          </a:r>
          <a:r>
            <a:rPr lang="ru-RU" i="1" dirty="0"/>
            <a:t>(сельская интегрированная </a:t>
          </a:r>
          <a:r>
            <a:rPr lang="ru-RU" i="1" dirty="0" err="1"/>
            <a:t>бибилиотека</a:t>
          </a:r>
          <a:r>
            <a:rPr lang="ru-RU" i="1" dirty="0"/>
            <a:t> </a:t>
          </a:r>
          <a:r>
            <a:rPr lang="ru-RU" i="1" dirty="0" err="1"/>
            <a:t>аг</a:t>
          </a:r>
          <a:r>
            <a:rPr lang="ru-RU" i="1" dirty="0"/>
            <a:t>. </a:t>
          </a:r>
          <a:r>
            <a:rPr lang="ru-RU" i="1" dirty="0" err="1"/>
            <a:t>Холхлово</a:t>
          </a:r>
          <a:r>
            <a:rPr lang="ru-RU" i="1" dirty="0"/>
            <a:t>)</a:t>
          </a:r>
        </a:p>
      </dgm:t>
    </dgm:pt>
    <dgm:pt modelId="{248C5E8B-5807-481D-9AFB-C4960341699A}" type="parTrans" cxnId="{CFBC7B48-995E-4D22-8B19-CB1552571702}">
      <dgm:prSet/>
      <dgm:spPr/>
      <dgm:t>
        <a:bodyPr/>
        <a:lstStyle/>
        <a:p>
          <a:endParaRPr lang="ru-RU"/>
        </a:p>
      </dgm:t>
    </dgm:pt>
    <dgm:pt modelId="{D84645D3-6006-49DF-862C-34541CC208F9}" type="sibTrans" cxnId="{CFBC7B48-995E-4D22-8B19-CB1552571702}">
      <dgm:prSet/>
      <dgm:spPr/>
      <dgm:t>
        <a:bodyPr/>
        <a:lstStyle/>
        <a:p>
          <a:endParaRPr lang="ru-RU"/>
        </a:p>
      </dgm:t>
    </dgm:pt>
    <dgm:pt modelId="{47AE21B1-1CC0-4AB3-9753-7F8371BABE53}">
      <dgm:prSet phldrT="[Текст]"/>
      <dgm:spPr/>
      <dgm:t>
        <a:bodyPr/>
        <a:lstStyle/>
        <a:p>
          <a:r>
            <a:rPr lang="ru-RU" i="1" dirty="0"/>
            <a:t>16.00</a:t>
          </a:r>
        </a:p>
      </dgm:t>
    </dgm:pt>
    <dgm:pt modelId="{E89195E6-7CA9-42B4-B9A2-7A5C7A99D0BE}" type="parTrans" cxnId="{1DA482EF-746D-463A-8A97-4F96B5B9FF0E}">
      <dgm:prSet/>
      <dgm:spPr/>
      <dgm:t>
        <a:bodyPr/>
        <a:lstStyle/>
        <a:p>
          <a:endParaRPr lang="ru-RU"/>
        </a:p>
      </dgm:t>
    </dgm:pt>
    <dgm:pt modelId="{DA70970C-40C3-4580-8A70-F17D1C7CDEBE}" type="sibTrans" cxnId="{1DA482EF-746D-463A-8A97-4F96B5B9FF0E}">
      <dgm:prSet/>
      <dgm:spPr/>
      <dgm:t>
        <a:bodyPr/>
        <a:lstStyle/>
        <a:p>
          <a:endParaRPr lang="ru-RU"/>
        </a:p>
      </dgm:t>
    </dgm:pt>
    <dgm:pt modelId="{1027A3C8-CC39-4ABC-A6B0-897A42DDC495}">
      <dgm:prSet/>
      <dgm:spPr/>
      <dgm:t>
        <a:bodyPr/>
        <a:lstStyle/>
        <a:p>
          <a:r>
            <a:rPr lang="ru-RU" i="0"/>
            <a:t>Литературная игра-загадка по творчеству М.Позднякова </a:t>
          </a:r>
          <a:r>
            <a:rPr lang="ru-RU" b="1" i="0"/>
            <a:t>«</a:t>
          </a:r>
          <a:r>
            <a:rPr lang="be-BY" b="1" i="0"/>
            <a:t>Святло дабрыні» </a:t>
          </a:r>
          <a:r>
            <a:rPr lang="be-BY" i="1"/>
            <a:t>(</a:t>
          </a:r>
          <a:r>
            <a:rPr lang="ru-RU" i="1"/>
            <a:t>горпоселковая библиотека-филиал г.п. Радошковичи)</a:t>
          </a:r>
          <a:endParaRPr lang="ru-RU"/>
        </a:p>
      </dgm:t>
    </dgm:pt>
    <dgm:pt modelId="{E9422DC1-2877-46BA-B0E1-95363ECE53F3}" type="parTrans" cxnId="{35744BDE-2A15-4379-8D65-A9E5ABFA38EE}">
      <dgm:prSet/>
      <dgm:spPr/>
      <dgm:t>
        <a:bodyPr/>
        <a:lstStyle/>
        <a:p>
          <a:endParaRPr lang="ru-RU"/>
        </a:p>
      </dgm:t>
    </dgm:pt>
    <dgm:pt modelId="{A4990246-06CB-496B-ACCD-0191CB9C1150}" type="sibTrans" cxnId="{35744BDE-2A15-4379-8D65-A9E5ABFA38EE}">
      <dgm:prSet/>
      <dgm:spPr/>
      <dgm:t>
        <a:bodyPr/>
        <a:lstStyle/>
        <a:p>
          <a:endParaRPr lang="ru-RU"/>
        </a:p>
      </dgm:t>
    </dgm:pt>
    <dgm:pt modelId="{B8955D45-1396-483E-8585-78F17027D607}" type="pres">
      <dgm:prSet presAssocID="{F8C47187-8CB9-4E6A-B951-FD0AEB5C8D0A}" presName="linearFlow" presStyleCnt="0">
        <dgm:presLayoutVars>
          <dgm:dir/>
          <dgm:animLvl val="lvl"/>
          <dgm:resizeHandles val="exact"/>
        </dgm:presLayoutVars>
      </dgm:prSet>
      <dgm:spPr/>
    </dgm:pt>
    <dgm:pt modelId="{789BD6C4-7A63-424D-BCF1-BFBD2187BC21}" type="pres">
      <dgm:prSet presAssocID="{EAB7D1AC-71BF-4B0F-952D-2846B112F33A}" presName="composite" presStyleCnt="0"/>
      <dgm:spPr/>
    </dgm:pt>
    <dgm:pt modelId="{AE6B1FC9-D74F-47E2-AD4A-30C58E7C591B}" type="pres">
      <dgm:prSet presAssocID="{EAB7D1AC-71BF-4B0F-952D-2846B112F33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5D9AB1A-4A0C-4A81-A9BC-16B69667AC06}" type="pres">
      <dgm:prSet presAssocID="{EAB7D1AC-71BF-4B0F-952D-2846B112F33A}" presName="descendantText" presStyleLbl="alignAcc1" presStyleIdx="0" presStyleCnt="3">
        <dgm:presLayoutVars>
          <dgm:bulletEnabled val="1"/>
        </dgm:presLayoutVars>
      </dgm:prSet>
      <dgm:spPr/>
    </dgm:pt>
    <dgm:pt modelId="{78636B4A-280E-4243-AC06-CAE4C111D28B}" type="pres">
      <dgm:prSet presAssocID="{D65A7DDA-C4B2-44C9-AB66-6A85A8117A9B}" presName="sp" presStyleCnt="0"/>
      <dgm:spPr/>
    </dgm:pt>
    <dgm:pt modelId="{38150C6E-3418-45C0-8D60-F640B533ADDD}" type="pres">
      <dgm:prSet presAssocID="{2A18A489-D7F4-4E56-A854-14E6F91EA87A}" presName="composite" presStyleCnt="0"/>
      <dgm:spPr/>
    </dgm:pt>
    <dgm:pt modelId="{84272DFA-D3E6-4BA0-A6C8-CE84594C2C4E}" type="pres">
      <dgm:prSet presAssocID="{2A18A489-D7F4-4E56-A854-14E6F91EA87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8B7249-F26B-4667-BEAB-F8BEA4B953B8}" type="pres">
      <dgm:prSet presAssocID="{2A18A489-D7F4-4E56-A854-14E6F91EA87A}" presName="descendantText" presStyleLbl="alignAcc1" presStyleIdx="1" presStyleCnt="3">
        <dgm:presLayoutVars>
          <dgm:bulletEnabled val="1"/>
        </dgm:presLayoutVars>
      </dgm:prSet>
      <dgm:spPr/>
    </dgm:pt>
    <dgm:pt modelId="{978D9EF4-A883-4604-9E6E-CD6A93FAD2E5}" type="pres">
      <dgm:prSet presAssocID="{791AF116-4BB5-4821-8BE2-FB6417A543C0}" presName="sp" presStyleCnt="0"/>
      <dgm:spPr/>
    </dgm:pt>
    <dgm:pt modelId="{582EA8AC-D113-4E7C-8A72-F501544CEF47}" type="pres">
      <dgm:prSet presAssocID="{47AE21B1-1CC0-4AB3-9753-7F8371BABE53}" presName="composite" presStyleCnt="0"/>
      <dgm:spPr/>
    </dgm:pt>
    <dgm:pt modelId="{618A190E-BDF1-4218-A8D6-5EE57C62E306}" type="pres">
      <dgm:prSet presAssocID="{47AE21B1-1CC0-4AB3-9753-7F8371BABE5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A463DD5-AF1D-46DA-BA56-F2968E9CB72D}" type="pres">
      <dgm:prSet presAssocID="{47AE21B1-1CC0-4AB3-9753-7F8371BABE5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3D15811-AFD2-4A48-B08E-36EF125040FF}" type="presOf" srcId="{47AE21B1-1CC0-4AB3-9753-7F8371BABE53}" destId="{618A190E-BDF1-4218-A8D6-5EE57C62E306}" srcOrd="0" destOrd="0" presId="urn:microsoft.com/office/officeart/2005/8/layout/chevron2"/>
    <dgm:cxn modelId="{A97D0120-10BF-46BC-BA06-802FD582BBF7}" type="presOf" srcId="{51A4FA6A-3F22-47CE-82CA-9B6B2A81C51F}" destId="{75D9AB1A-4A0C-4A81-A9BC-16B69667AC06}" srcOrd="0" destOrd="0" presId="urn:microsoft.com/office/officeart/2005/8/layout/chevron2"/>
    <dgm:cxn modelId="{E4413E23-28D9-4EE7-80B6-639B4FDB7B5A}" type="presOf" srcId="{8C97FD0F-987E-4E99-99AC-B410C50C5B6E}" destId="{348B7249-F26B-4667-BEAB-F8BEA4B953B8}" srcOrd="0" destOrd="0" presId="urn:microsoft.com/office/officeart/2005/8/layout/chevron2"/>
    <dgm:cxn modelId="{84132025-2904-4E58-9799-E103EEBF4E5B}" srcId="{EAB7D1AC-71BF-4B0F-952D-2846B112F33A}" destId="{51A4FA6A-3F22-47CE-82CA-9B6B2A81C51F}" srcOrd="0" destOrd="0" parTransId="{E006DF87-BAC4-449A-85D1-4E7CAEB3D0BC}" sibTransId="{DD04E6AA-5151-4C44-B4E0-E50376A472C8}"/>
    <dgm:cxn modelId="{CFBC7B48-995E-4D22-8B19-CB1552571702}" srcId="{2A18A489-D7F4-4E56-A854-14E6F91EA87A}" destId="{8C97FD0F-987E-4E99-99AC-B410C50C5B6E}" srcOrd="0" destOrd="0" parTransId="{248C5E8B-5807-481D-9AFB-C4960341699A}" sibTransId="{D84645D3-6006-49DF-862C-34541CC208F9}"/>
    <dgm:cxn modelId="{3A2E3076-AAF2-41F3-8158-9C5E44504E7C}" srcId="{F8C47187-8CB9-4E6A-B951-FD0AEB5C8D0A}" destId="{EAB7D1AC-71BF-4B0F-952D-2846B112F33A}" srcOrd="0" destOrd="0" parTransId="{EE4CF5DA-2C23-4FB9-8A3D-544B6525E696}" sibTransId="{D65A7DDA-C4B2-44C9-AB66-6A85A8117A9B}"/>
    <dgm:cxn modelId="{E6B4447C-F063-4FCE-83C0-39EF990A1414}" type="presOf" srcId="{1027A3C8-CC39-4ABC-A6B0-897A42DDC495}" destId="{3A463DD5-AF1D-46DA-BA56-F2968E9CB72D}" srcOrd="0" destOrd="0" presId="urn:microsoft.com/office/officeart/2005/8/layout/chevron2"/>
    <dgm:cxn modelId="{B317EA85-9321-40B5-AB0A-CC393CEF6008}" srcId="{F8C47187-8CB9-4E6A-B951-FD0AEB5C8D0A}" destId="{2A18A489-D7F4-4E56-A854-14E6F91EA87A}" srcOrd="1" destOrd="0" parTransId="{2143033C-FA01-477A-86F1-BB1B22B10E42}" sibTransId="{791AF116-4BB5-4821-8BE2-FB6417A543C0}"/>
    <dgm:cxn modelId="{78497A8C-3BA7-4E29-952D-8F60CE119134}" type="presOf" srcId="{2A18A489-D7F4-4E56-A854-14E6F91EA87A}" destId="{84272DFA-D3E6-4BA0-A6C8-CE84594C2C4E}" srcOrd="0" destOrd="0" presId="urn:microsoft.com/office/officeart/2005/8/layout/chevron2"/>
    <dgm:cxn modelId="{C1EFAE93-5F93-4A32-981B-A0936E16584D}" type="presOf" srcId="{EAB7D1AC-71BF-4B0F-952D-2846B112F33A}" destId="{AE6B1FC9-D74F-47E2-AD4A-30C58E7C591B}" srcOrd="0" destOrd="0" presId="urn:microsoft.com/office/officeart/2005/8/layout/chevron2"/>
    <dgm:cxn modelId="{35744BDE-2A15-4379-8D65-A9E5ABFA38EE}" srcId="{47AE21B1-1CC0-4AB3-9753-7F8371BABE53}" destId="{1027A3C8-CC39-4ABC-A6B0-897A42DDC495}" srcOrd="0" destOrd="0" parTransId="{E9422DC1-2877-46BA-B0E1-95363ECE53F3}" sibTransId="{A4990246-06CB-496B-ACCD-0191CB9C1150}"/>
    <dgm:cxn modelId="{1DA482EF-746D-463A-8A97-4F96B5B9FF0E}" srcId="{F8C47187-8CB9-4E6A-B951-FD0AEB5C8D0A}" destId="{47AE21B1-1CC0-4AB3-9753-7F8371BABE53}" srcOrd="2" destOrd="0" parTransId="{E89195E6-7CA9-42B4-B9A2-7A5C7A99D0BE}" sibTransId="{DA70970C-40C3-4580-8A70-F17D1C7CDEBE}"/>
    <dgm:cxn modelId="{9A05C1FC-56AC-4FEB-B8C9-86B37FBD9F61}" type="presOf" srcId="{F8C47187-8CB9-4E6A-B951-FD0AEB5C8D0A}" destId="{B8955D45-1396-483E-8585-78F17027D607}" srcOrd="0" destOrd="0" presId="urn:microsoft.com/office/officeart/2005/8/layout/chevron2"/>
    <dgm:cxn modelId="{3D762A6C-13EA-415D-A6A9-0EA1EA5343FC}" type="presParOf" srcId="{B8955D45-1396-483E-8585-78F17027D607}" destId="{789BD6C4-7A63-424D-BCF1-BFBD2187BC21}" srcOrd="0" destOrd="0" presId="urn:microsoft.com/office/officeart/2005/8/layout/chevron2"/>
    <dgm:cxn modelId="{D29B66B3-DFF3-4961-891C-80C1EBBFB297}" type="presParOf" srcId="{789BD6C4-7A63-424D-BCF1-BFBD2187BC21}" destId="{AE6B1FC9-D74F-47E2-AD4A-30C58E7C591B}" srcOrd="0" destOrd="0" presId="urn:microsoft.com/office/officeart/2005/8/layout/chevron2"/>
    <dgm:cxn modelId="{CFFBF1E2-E527-46C6-8B66-CCB7F250F01B}" type="presParOf" srcId="{789BD6C4-7A63-424D-BCF1-BFBD2187BC21}" destId="{75D9AB1A-4A0C-4A81-A9BC-16B69667AC06}" srcOrd="1" destOrd="0" presId="urn:microsoft.com/office/officeart/2005/8/layout/chevron2"/>
    <dgm:cxn modelId="{D1E7E31B-F8EA-472A-A1CF-5E45A95604E5}" type="presParOf" srcId="{B8955D45-1396-483E-8585-78F17027D607}" destId="{78636B4A-280E-4243-AC06-CAE4C111D28B}" srcOrd="1" destOrd="0" presId="urn:microsoft.com/office/officeart/2005/8/layout/chevron2"/>
    <dgm:cxn modelId="{45CFA4CA-8EAD-4A89-B08D-A69A2138BC3F}" type="presParOf" srcId="{B8955D45-1396-483E-8585-78F17027D607}" destId="{38150C6E-3418-45C0-8D60-F640B533ADDD}" srcOrd="2" destOrd="0" presId="urn:microsoft.com/office/officeart/2005/8/layout/chevron2"/>
    <dgm:cxn modelId="{E07AB066-E79E-4EFC-9855-FEDE2E3357FD}" type="presParOf" srcId="{38150C6E-3418-45C0-8D60-F640B533ADDD}" destId="{84272DFA-D3E6-4BA0-A6C8-CE84594C2C4E}" srcOrd="0" destOrd="0" presId="urn:microsoft.com/office/officeart/2005/8/layout/chevron2"/>
    <dgm:cxn modelId="{98C53B83-B787-40AD-9AD1-790F0BA0B19F}" type="presParOf" srcId="{38150C6E-3418-45C0-8D60-F640B533ADDD}" destId="{348B7249-F26B-4667-BEAB-F8BEA4B953B8}" srcOrd="1" destOrd="0" presId="urn:microsoft.com/office/officeart/2005/8/layout/chevron2"/>
    <dgm:cxn modelId="{9FA3697C-61B0-4A54-91BA-9DD460EC4D09}" type="presParOf" srcId="{B8955D45-1396-483E-8585-78F17027D607}" destId="{978D9EF4-A883-4604-9E6E-CD6A93FAD2E5}" srcOrd="3" destOrd="0" presId="urn:microsoft.com/office/officeart/2005/8/layout/chevron2"/>
    <dgm:cxn modelId="{353F54CB-08F5-4A2C-BC62-B294FF830AE8}" type="presParOf" srcId="{B8955D45-1396-483E-8585-78F17027D607}" destId="{582EA8AC-D113-4E7C-8A72-F501544CEF47}" srcOrd="4" destOrd="0" presId="urn:microsoft.com/office/officeart/2005/8/layout/chevron2"/>
    <dgm:cxn modelId="{9C1F8441-5B19-4FF7-8017-BBA84E26E791}" type="presParOf" srcId="{582EA8AC-D113-4E7C-8A72-F501544CEF47}" destId="{618A190E-BDF1-4218-A8D6-5EE57C62E306}" srcOrd="0" destOrd="0" presId="urn:microsoft.com/office/officeart/2005/8/layout/chevron2"/>
    <dgm:cxn modelId="{B3A7D6F1-3A94-4BCE-B5CE-B49455B58FC4}" type="presParOf" srcId="{582EA8AC-D113-4E7C-8A72-F501544CEF47}" destId="{3A463DD5-AF1D-46DA-BA56-F2968E9CB7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84235" y="287502"/>
          <a:ext cx="1894905" cy="132643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11.00</a:t>
          </a:r>
        </a:p>
      </dsp:txBody>
      <dsp:txXfrm rot="-5400000">
        <a:off x="1" y="666483"/>
        <a:ext cx="1326434" cy="568471"/>
      </dsp:txXfrm>
    </dsp:sp>
    <dsp:sp modelId="{75D9AB1A-4A0C-4A81-A9BC-16B69667AC06}">
      <dsp:nvSpPr>
        <dsp:cNvPr id="0" name=""/>
        <dsp:cNvSpPr/>
      </dsp:nvSpPr>
      <dsp:spPr>
        <a:xfrm rot="5400000">
          <a:off x="5037639" y="-3707938"/>
          <a:ext cx="1231688" cy="86540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Литературный салон </a:t>
          </a:r>
          <a:r>
            <a:rPr lang="ru-RU" sz="1800" b="1" i="0" kern="1200" dirty="0"/>
            <a:t>«</a:t>
          </a:r>
          <a:r>
            <a:rPr lang="be-BY" sz="1800" b="1" i="0" kern="1200" dirty="0"/>
            <a:t>Сябар наш, кніга!»</a:t>
          </a:r>
          <a:r>
            <a:rPr lang="be-BY" sz="1800" i="1" kern="1200" dirty="0"/>
            <a:t> (сельская</a:t>
          </a:r>
          <a:r>
            <a:rPr lang="ru-RU" sz="1800" i="1" kern="1200" dirty="0"/>
            <a:t> интегрированная библиотека </a:t>
          </a:r>
          <a:r>
            <a:rPr lang="ru-RU" sz="1800" i="1" kern="1200" dirty="0" err="1"/>
            <a:t>аг</a:t>
          </a:r>
          <a:r>
            <a:rPr lang="ru-RU" sz="1800" i="1" kern="1200" dirty="0"/>
            <a:t>. </a:t>
          </a:r>
          <a:r>
            <a:rPr lang="ru-RU" sz="1800" i="1" kern="1200" dirty="0" err="1"/>
            <a:t>Засковочи</a:t>
          </a:r>
          <a:r>
            <a:rPr lang="ru-RU" sz="1800" i="1" kern="1200" dirty="0"/>
            <a:t>)</a:t>
          </a:r>
        </a:p>
      </dsp:txBody>
      <dsp:txXfrm rot="-5400000">
        <a:off x="1326434" y="63393"/>
        <a:ext cx="8593973" cy="1111436"/>
      </dsp:txXfrm>
    </dsp:sp>
    <dsp:sp modelId="{84272DFA-D3E6-4BA0-A6C8-CE84594C2C4E}">
      <dsp:nvSpPr>
        <dsp:cNvPr id="0" name=""/>
        <dsp:cNvSpPr/>
      </dsp:nvSpPr>
      <dsp:spPr>
        <a:xfrm rot="5400000">
          <a:off x="-284235" y="1991206"/>
          <a:ext cx="1894905" cy="132643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12.00</a:t>
          </a:r>
        </a:p>
      </dsp:txBody>
      <dsp:txXfrm rot="-5400000">
        <a:off x="1" y="2370187"/>
        <a:ext cx="1326434" cy="568471"/>
      </dsp:txXfrm>
    </dsp:sp>
    <dsp:sp modelId="{348B7249-F26B-4667-BEAB-F8BEA4B953B8}">
      <dsp:nvSpPr>
        <dsp:cNvPr id="0" name=""/>
        <dsp:cNvSpPr/>
      </dsp:nvSpPr>
      <dsp:spPr>
        <a:xfrm rot="5400000">
          <a:off x="5037639" y="-2004234"/>
          <a:ext cx="1231688" cy="86540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Турнир интерактивных настольных игр </a:t>
          </a:r>
          <a:r>
            <a:rPr lang="ru-RU" sz="1800" b="1" kern="1200" dirty="0"/>
            <a:t>«Умники и умницы»</a:t>
          </a:r>
          <a:r>
            <a:rPr lang="ru-RU" sz="1800" kern="1200" dirty="0"/>
            <a:t> </a:t>
          </a:r>
          <a:r>
            <a:rPr lang="ru-RU" sz="1800" i="1" kern="1200" dirty="0"/>
            <a:t>(городская библиотека-филиал № 7)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Эстафета </a:t>
          </a:r>
          <a:r>
            <a:rPr lang="ru-RU" sz="1800" b="1" kern="1200" dirty="0"/>
            <a:t>«Скучен день до вечера, коли делать нечего»</a:t>
          </a:r>
          <a:r>
            <a:rPr lang="ru-RU" sz="1800" kern="1200" dirty="0"/>
            <a:t> </a:t>
          </a:r>
          <a:r>
            <a:rPr lang="ru-RU" sz="1800" i="1" kern="1200" dirty="0"/>
            <a:t>(</a:t>
          </a:r>
          <a:r>
            <a:rPr lang="ru-RU" sz="1800" i="1" kern="1200" dirty="0" err="1"/>
            <a:t>Чистинский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1326434" y="1767097"/>
        <a:ext cx="8593973" cy="1111436"/>
      </dsp:txXfrm>
    </dsp:sp>
    <dsp:sp modelId="{9F18298F-6ECA-4141-87C3-5379BDF4BC0F}">
      <dsp:nvSpPr>
        <dsp:cNvPr id="0" name=""/>
        <dsp:cNvSpPr/>
      </dsp:nvSpPr>
      <dsp:spPr>
        <a:xfrm rot="5400000">
          <a:off x="-284235" y="3694910"/>
          <a:ext cx="1894905" cy="132643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14.00</a:t>
          </a:r>
        </a:p>
      </dsp:txBody>
      <dsp:txXfrm rot="-5400000">
        <a:off x="1" y="4073891"/>
        <a:ext cx="1326434" cy="568471"/>
      </dsp:txXfrm>
    </dsp:sp>
    <dsp:sp modelId="{0714D18A-B110-4A6E-A43F-45C6D1D099DB}">
      <dsp:nvSpPr>
        <dsp:cNvPr id="0" name=""/>
        <dsp:cNvSpPr/>
      </dsp:nvSpPr>
      <dsp:spPr>
        <a:xfrm rot="5400000">
          <a:off x="5037639" y="-300531"/>
          <a:ext cx="1231688" cy="86540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Квест </a:t>
          </a:r>
          <a:r>
            <a:rPr lang="ru-RU" sz="1800" b="1" i="0" kern="1200" dirty="0"/>
            <a:t>«Моя малая Родина» </a:t>
          </a:r>
          <a:r>
            <a:rPr lang="ru-RU" sz="1800" i="1" kern="1200" dirty="0"/>
            <a:t>(сельская библиотека </a:t>
          </a:r>
          <a:r>
            <a:rPr lang="ru-RU" sz="1800" i="1" kern="1200" dirty="0" err="1"/>
            <a:t>аг</a:t>
          </a:r>
          <a:r>
            <a:rPr lang="ru-RU" sz="1800" i="1" kern="1200" dirty="0"/>
            <a:t>. Лебедево)</a:t>
          </a:r>
          <a:endParaRPr lang="ru-RU" sz="1800" kern="1200" dirty="0"/>
        </a:p>
      </dsp:txBody>
      <dsp:txXfrm rot="-5400000">
        <a:off x="1326434" y="3470800"/>
        <a:ext cx="8593973" cy="11114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184469" y="189918"/>
          <a:ext cx="1229795" cy="86085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12.00</a:t>
          </a:r>
        </a:p>
      </dsp:txBody>
      <dsp:txXfrm rot="-5400000">
        <a:off x="1" y="435876"/>
        <a:ext cx="860856" cy="368939"/>
      </dsp:txXfrm>
    </dsp:sp>
    <dsp:sp modelId="{75D9AB1A-4A0C-4A81-A9BC-16B69667AC06}">
      <dsp:nvSpPr>
        <dsp:cNvPr id="0" name=""/>
        <dsp:cNvSpPr/>
      </dsp:nvSpPr>
      <dsp:spPr>
        <a:xfrm rot="5400000">
          <a:off x="5142638" y="-4276331"/>
          <a:ext cx="799367" cy="93629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Развлекательная программа </a:t>
          </a:r>
          <a:r>
            <a:rPr lang="ru-RU" sz="1800" b="1" kern="1200" dirty="0"/>
            <a:t>«Путешествие в страну сказок» </a:t>
          </a:r>
          <a:r>
            <a:rPr lang="ru-RU" sz="1800" i="1" kern="1200" dirty="0"/>
            <a:t>(Красненский сельский Дом культуры)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Квест</a:t>
          </a:r>
          <a:r>
            <a:rPr lang="ru-RU" sz="1800" i="1" kern="1200" dirty="0"/>
            <a:t> </a:t>
          </a:r>
          <a:r>
            <a:rPr lang="ru-RU" sz="1800" b="1" i="0" kern="1200" dirty="0"/>
            <a:t>«В поисках золотого ключика» </a:t>
          </a:r>
          <a:r>
            <a:rPr lang="ru-RU" sz="1800" i="1" kern="1200" dirty="0"/>
            <a:t>(</a:t>
          </a:r>
          <a:r>
            <a:rPr lang="ru-RU" sz="1800" i="1" kern="1200" dirty="0" err="1"/>
            <a:t>Чистинский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860857" y="44472"/>
        <a:ext cx="9323908" cy="721323"/>
      </dsp:txXfrm>
    </dsp:sp>
    <dsp:sp modelId="{84272DFA-D3E6-4BA0-A6C8-CE84594C2C4E}">
      <dsp:nvSpPr>
        <dsp:cNvPr id="0" name=""/>
        <dsp:cNvSpPr/>
      </dsp:nvSpPr>
      <dsp:spPr>
        <a:xfrm rot="5400000">
          <a:off x="-184469" y="1304086"/>
          <a:ext cx="1229795" cy="86085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13.00</a:t>
          </a:r>
        </a:p>
      </dsp:txBody>
      <dsp:txXfrm rot="-5400000">
        <a:off x="1" y="1550044"/>
        <a:ext cx="860856" cy="368939"/>
      </dsp:txXfrm>
    </dsp:sp>
    <dsp:sp modelId="{348B7249-F26B-4667-BEAB-F8BEA4B953B8}">
      <dsp:nvSpPr>
        <dsp:cNvPr id="0" name=""/>
        <dsp:cNvSpPr/>
      </dsp:nvSpPr>
      <dsp:spPr>
        <a:xfrm rot="5400000">
          <a:off x="5142638" y="-3162164"/>
          <a:ext cx="799367" cy="93629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Час общения по профилактике вредных привычек </a:t>
          </a:r>
          <a:r>
            <a:rPr lang="ru-RU" sz="1800" b="1" kern="1200" dirty="0"/>
            <a:t>«Жизнь прекрасна, не трать ее напрасно!» </a:t>
          </a:r>
          <a:r>
            <a:rPr lang="ru-RU" sz="1800" i="1" kern="1200" dirty="0"/>
            <a:t>(</a:t>
          </a:r>
          <a:r>
            <a:rPr lang="ru-RU" sz="1800" i="1" kern="1200" dirty="0" err="1"/>
            <a:t>Хожовский</a:t>
          </a:r>
          <a:r>
            <a:rPr lang="ru-RU" sz="1800" i="1" kern="1200" dirty="0"/>
            <a:t> сельский Дом культуры)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Подвижные игры </a:t>
          </a:r>
          <a:r>
            <a:rPr lang="ru-RU" sz="1800" i="1" kern="1200" dirty="0"/>
            <a:t>(Раевский сельский Дом культуры)</a:t>
          </a:r>
        </a:p>
      </dsp:txBody>
      <dsp:txXfrm rot="-5400000">
        <a:off x="860857" y="1158639"/>
        <a:ext cx="9323908" cy="721323"/>
      </dsp:txXfrm>
    </dsp:sp>
    <dsp:sp modelId="{EA28DE0A-374A-4880-A1DD-A410532403DB}">
      <dsp:nvSpPr>
        <dsp:cNvPr id="0" name=""/>
        <dsp:cNvSpPr/>
      </dsp:nvSpPr>
      <dsp:spPr>
        <a:xfrm rot="5400000">
          <a:off x="-184469" y="2418253"/>
          <a:ext cx="1229795" cy="86085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1" kern="1200" dirty="0"/>
            <a:t>13.50</a:t>
          </a:r>
        </a:p>
      </dsp:txBody>
      <dsp:txXfrm rot="-5400000">
        <a:off x="1" y="2664211"/>
        <a:ext cx="860856" cy="368939"/>
      </dsp:txXfrm>
    </dsp:sp>
    <dsp:sp modelId="{970327DE-0970-461F-A0D1-EFDB94317639}">
      <dsp:nvSpPr>
        <dsp:cNvPr id="0" name=""/>
        <dsp:cNvSpPr/>
      </dsp:nvSpPr>
      <dsp:spPr>
        <a:xfrm rot="5400000">
          <a:off x="5142638" y="-2047997"/>
          <a:ext cx="799367" cy="93629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Обзор творчества </a:t>
          </a:r>
          <a:r>
            <a:rPr lang="ru-RU" sz="1800" kern="1200" dirty="0" err="1"/>
            <a:t>П.Панченко</a:t>
          </a:r>
          <a:r>
            <a:rPr lang="ru-RU" sz="1800" kern="1200" dirty="0"/>
            <a:t> </a:t>
          </a:r>
          <a:r>
            <a:rPr lang="ru-RU" sz="1800" b="1" kern="1200" dirty="0"/>
            <a:t>«Поэзии святое назначение» </a:t>
          </a:r>
          <a:r>
            <a:rPr lang="ru-RU" sz="1800" i="1" kern="1200" dirty="0"/>
            <a:t>(Сельская библиотека </a:t>
          </a:r>
          <a:r>
            <a:rPr lang="ru-RU" sz="1800" i="1" kern="1200" dirty="0" err="1"/>
            <a:t>аг</a:t>
          </a:r>
          <a:r>
            <a:rPr lang="ru-RU" sz="1800" i="1" kern="1200" dirty="0"/>
            <a:t>. </a:t>
          </a:r>
          <a:r>
            <a:rPr lang="ru-RU" sz="1800" i="1" kern="1200" dirty="0" err="1"/>
            <a:t>Полочаны</a:t>
          </a:r>
          <a:r>
            <a:rPr lang="ru-RU" sz="1800" i="1" kern="1200" dirty="0"/>
            <a:t>)</a:t>
          </a:r>
        </a:p>
      </dsp:txBody>
      <dsp:txXfrm rot="-5400000">
        <a:off x="860857" y="2272806"/>
        <a:ext cx="9323908" cy="721323"/>
      </dsp:txXfrm>
    </dsp:sp>
    <dsp:sp modelId="{3DE490CA-B358-4E89-BBAA-838C6DD92DBE}">
      <dsp:nvSpPr>
        <dsp:cNvPr id="0" name=""/>
        <dsp:cNvSpPr/>
      </dsp:nvSpPr>
      <dsp:spPr>
        <a:xfrm rot="5400000">
          <a:off x="-184469" y="3532420"/>
          <a:ext cx="1229795" cy="860856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1" kern="1200" dirty="0"/>
            <a:t>14.00</a:t>
          </a:r>
        </a:p>
      </dsp:txBody>
      <dsp:txXfrm rot="-5400000">
        <a:off x="1" y="3778378"/>
        <a:ext cx="860856" cy="368939"/>
      </dsp:txXfrm>
    </dsp:sp>
    <dsp:sp modelId="{EF0DE355-6C8A-4BF7-A603-996BBE85E087}">
      <dsp:nvSpPr>
        <dsp:cNvPr id="0" name=""/>
        <dsp:cNvSpPr/>
      </dsp:nvSpPr>
      <dsp:spPr>
        <a:xfrm rot="5400000">
          <a:off x="5142638" y="-933829"/>
          <a:ext cx="799367" cy="93629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Конкурсная программа </a:t>
          </a:r>
          <a:r>
            <a:rPr lang="ru-RU" sz="1800" b="1" kern="1200" dirty="0"/>
            <a:t>«Выбирай спорт! Выбирай здоровье!» </a:t>
          </a:r>
          <a:r>
            <a:rPr lang="ru-RU" sz="1800" i="1" kern="1200" dirty="0"/>
            <a:t>(сельская интегрированная библиотека </a:t>
          </a:r>
          <a:r>
            <a:rPr lang="ru-RU" sz="1800" i="1" kern="1200" dirty="0" err="1"/>
            <a:t>аг</a:t>
          </a:r>
          <a:r>
            <a:rPr lang="ru-RU" sz="1800" i="1" kern="1200" dirty="0"/>
            <a:t>. </a:t>
          </a:r>
          <a:r>
            <a:rPr lang="ru-RU" sz="1800" i="1" kern="1200" dirty="0" err="1"/>
            <a:t>Холхлово</a:t>
          </a:r>
          <a:r>
            <a:rPr lang="ru-RU" sz="1800" i="1" kern="1200" dirty="0"/>
            <a:t>)</a:t>
          </a:r>
        </a:p>
      </dsp:txBody>
      <dsp:txXfrm rot="-5400000">
        <a:off x="860857" y="3386974"/>
        <a:ext cx="9323908" cy="721323"/>
      </dsp:txXfrm>
    </dsp:sp>
    <dsp:sp modelId="{B6FCB42F-F781-49F9-BC1B-875C77A78B84}">
      <dsp:nvSpPr>
        <dsp:cNvPr id="0" name=""/>
        <dsp:cNvSpPr/>
      </dsp:nvSpPr>
      <dsp:spPr>
        <a:xfrm rot="5400000">
          <a:off x="-184469" y="4646588"/>
          <a:ext cx="1229795" cy="860856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1" kern="1200" dirty="0"/>
            <a:t>17.00</a:t>
          </a:r>
        </a:p>
      </dsp:txBody>
      <dsp:txXfrm rot="-5400000">
        <a:off x="1" y="4892546"/>
        <a:ext cx="860856" cy="368939"/>
      </dsp:txXfrm>
    </dsp:sp>
    <dsp:sp modelId="{046FC47A-08D3-415A-9AC7-0D14E6DCA577}">
      <dsp:nvSpPr>
        <dsp:cNvPr id="0" name=""/>
        <dsp:cNvSpPr/>
      </dsp:nvSpPr>
      <dsp:spPr>
        <a:xfrm rot="5400000">
          <a:off x="5142638" y="180337"/>
          <a:ext cx="799367" cy="93629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Интерактивная игра-путешествие </a:t>
          </a:r>
          <a:r>
            <a:rPr lang="ru-RU" sz="1800" b="1" kern="1200" dirty="0"/>
            <a:t>«Мемо Беларусь»</a:t>
          </a:r>
          <a:r>
            <a:rPr lang="ru-RU" sz="1800" kern="1200" dirty="0"/>
            <a:t> </a:t>
          </a:r>
          <a:r>
            <a:rPr lang="ru-RU" sz="1800" i="1" kern="1200" dirty="0"/>
            <a:t>(городская библиотека-филиал № 7)</a:t>
          </a:r>
        </a:p>
      </dsp:txBody>
      <dsp:txXfrm rot="-5400000">
        <a:off x="860857" y="4501140"/>
        <a:ext cx="9323908" cy="72132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303488" y="307516"/>
          <a:ext cx="2023257" cy="141627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11.00</a:t>
          </a:r>
        </a:p>
      </dsp:txBody>
      <dsp:txXfrm rot="-5400000">
        <a:off x="2" y="712167"/>
        <a:ext cx="1416279" cy="606978"/>
      </dsp:txXfrm>
    </dsp:sp>
    <dsp:sp modelId="{75D9AB1A-4A0C-4A81-A9BC-16B69667AC06}">
      <dsp:nvSpPr>
        <dsp:cNvPr id="0" name=""/>
        <dsp:cNvSpPr/>
      </dsp:nvSpPr>
      <dsp:spPr>
        <a:xfrm rot="5400000">
          <a:off x="5089170" y="-3668863"/>
          <a:ext cx="1315117" cy="8660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Познавательная игра </a:t>
          </a:r>
          <a:r>
            <a:rPr lang="ru-RU" sz="2000" b="1" kern="1200" dirty="0"/>
            <a:t>«Грибы-грибочки» </a:t>
          </a:r>
          <a:r>
            <a:rPr lang="ru-RU" sz="2000" i="1" kern="1200" dirty="0"/>
            <a:t>(сельская интегрированная библиотека </a:t>
          </a:r>
          <a:r>
            <a:rPr lang="ru-RU" sz="2000" i="1" kern="1200" dirty="0" err="1"/>
            <a:t>аг</a:t>
          </a:r>
          <a:r>
            <a:rPr lang="ru-RU" sz="2000" i="1" kern="1200" dirty="0"/>
            <a:t>. Городок)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i="0" kern="1200" dirty="0"/>
            <a:t>Игровая программа</a:t>
          </a:r>
          <a:r>
            <a:rPr lang="ru-RU" sz="2000" i="1" kern="1200" dirty="0"/>
            <a:t> </a:t>
          </a:r>
          <a:r>
            <a:rPr lang="ru-RU" sz="2000" b="1" i="0" kern="1200" dirty="0"/>
            <a:t>«Рецепт летнего настроения» </a:t>
          </a:r>
          <a:r>
            <a:rPr lang="ru-RU" sz="2000" i="1" kern="1200" dirty="0"/>
            <a:t>(детский центр культуры «Росток» г. Молодечно)</a:t>
          </a:r>
        </a:p>
      </dsp:txBody>
      <dsp:txXfrm rot="-5400000">
        <a:off x="1416280" y="68226"/>
        <a:ext cx="8596700" cy="1186719"/>
      </dsp:txXfrm>
    </dsp:sp>
    <dsp:sp modelId="{84272DFA-D3E6-4BA0-A6C8-CE84594C2C4E}">
      <dsp:nvSpPr>
        <dsp:cNvPr id="0" name=""/>
        <dsp:cNvSpPr/>
      </dsp:nvSpPr>
      <dsp:spPr>
        <a:xfrm rot="5400000">
          <a:off x="-303488" y="2140542"/>
          <a:ext cx="2023257" cy="141627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13.00</a:t>
          </a:r>
        </a:p>
      </dsp:txBody>
      <dsp:txXfrm rot="-5400000">
        <a:off x="2" y="2545193"/>
        <a:ext cx="1416279" cy="606978"/>
      </dsp:txXfrm>
    </dsp:sp>
    <dsp:sp modelId="{348B7249-F26B-4667-BEAB-F8BEA4B953B8}">
      <dsp:nvSpPr>
        <dsp:cNvPr id="0" name=""/>
        <dsp:cNvSpPr/>
      </dsp:nvSpPr>
      <dsp:spPr>
        <a:xfrm rot="5400000">
          <a:off x="5089170" y="-1835837"/>
          <a:ext cx="1315117" cy="8660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/>
            <a:t>Заочное путешествие </a:t>
          </a:r>
          <a:r>
            <a:rPr lang="ru-RU" sz="2800" b="1" kern="1200" dirty="0"/>
            <a:t>«В лес по экологической тропе» </a:t>
          </a:r>
          <a:r>
            <a:rPr lang="ru-RU" sz="2800" i="1" kern="1200" dirty="0"/>
            <a:t>(сельская библиотека </a:t>
          </a:r>
          <a:r>
            <a:rPr lang="ru-RU" sz="2800" i="1" kern="1200" dirty="0" err="1"/>
            <a:t>аг</a:t>
          </a:r>
          <a:r>
            <a:rPr lang="ru-RU" sz="2800" i="1" kern="1200" dirty="0"/>
            <a:t>. </a:t>
          </a:r>
          <a:r>
            <a:rPr lang="ru-RU" sz="2800" i="1" kern="1200" dirty="0" err="1"/>
            <a:t>Видевщина</a:t>
          </a:r>
          <a:r>
            <a:rPr lang="ru-RU" sz="2800" i="1" kern="1200" dirty="0"/>
            <a:t>)</a:t>
          </a:r>
        </a:p>
      </dsp:txBody>
      <dsp:txXfrm rot="-5400000">
        <a:off x="1416280" y="1901252"/>
        <a:ext cx="8596700" cy="1186719"/>
      </dsp:txXfrm>
    </dsp:sp>
    <dsp:sp modelId="{EA28DE0A-374A-4880-A1DD-A410532403DB}">
      <dsp:nvSpPr>
        <dsp:cNvPr id="0" name=""/>
        <dsp:cNvSpPr/>
      </dsp:nvSpPr>
      <dsp:spPr>
        <a:xfrm rot="5400000">
          <a:off x="-303488" y="3973567"/>
          <a:ext cx="2023257" cy="141627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i="1" kern="1200" dirty="0"/>
            <a:t>17.00</a:t>
          </a:r>
        </a:p>
      </dsp:txBody>
      <dsp:txXfrm rot="-5400000">
        <a:off x="2" y="4378218"/>
        <a:ext cx="1416279" cy="606978"/>
      </dsp:txXfrm>
    </dsp:sp>
    <dsp:sp modelId="{970327DE-0970-461F-A0D1-EFDB94317639}">
      <dsp:nvSpPr>
        <dsp:cNvPr id="0" name=""/>
        <dsp:cNvSpPr/>
      </dsp:nvSpPr>
      <dsp:spPr>
        <a:xfrm rot="5400000">
          <a:off x="5089170" y="-2811"/>
          <a:ext cx="1315117" cy="8660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/>
            <a:t>Развлекательная программа </a:t>
          </a:r>
          <a:r>
            <a:rPr lang="ru-RU" sz="2800" b="1" kern="1200" dirty="0"/>
            <a:t>«Подарок для радуги» </a:t>
          </a:r>
          <a:r>
            <a:rPr lang="ru-RU" sz="2800" i="1" kern="1200" dirty="0"/>
            <a:t>(</a:t>
          </a:r>
          <a:r>
            <a:rPr lang="ru-RU" sz="2800" i="1" kern="1200" dirty="0" err="1"/>
            <a:t>Видевщинский</a:t>
          </a:r>
          <a:r>
            <a:rPr lang="ru-RU" sz="2800" i="1" kern="1200" dirty="0"/>
            <a:t> сельский Дом культуры)</a:t>
          </a:r>
        </a:p>
      </dsp:txBody>
      <dsp:txXfrm rot="-5400000">
        <a:off x="1416280" y="3734279"/>
        <a:ext cx="8596700" cy="118671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96340" y="301199"/>
          <a:ext cx="1975606" cy="138292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12.00</a:t>
          </a:r>
        </a:p>
      </dsp:txBody>
      <dsp:txXfrm rot="-5400000">
        <a:off x="1" y="696320"/>
        <a:ext cx="1382924" cy="592682"/>
      </dsp:txXfrm>
    </dsp:sp>
    <dsp:sp modelId="{75D9AB1A-4A0C-4A81-A9BC-16B69667AC06}">
      <dsp:nvSpPr>
        <dsp:cNvPr id="0" name=""/>
        <dsp:cNvSpPr/>
      </dsp:nvSpPr>
      <dsp:spPr>
        <a:xfrm rot="5400000">
          <a:off x="5087979" y="-3700196"/>
          <a:ext cx="1284144" cy="8694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Правовой урок </a:t>
          </a:r>
          <a:r>
            <a:rPr lang="ru-RU" sz="2000" b="1" kern="1200" dirty="0"/>
            <a:t>«Даже в сказках есть права» </a:t>
          </a:r>
          <a:r>
            <a:rPr lang="ru-RU" sz="2000" i="1" kern="1200" dirty="0"/>
            <a:t>(</a:t>
          </a:r>
          <a:r>
            <a:rPr lang="ru-RU" sz="2000" i="1" kern="1200" dirty="0" err="1"/>
            <a:t>Хожовский</a:t>
          </a:r>
          <a:r>
            <a:rPr lang="ru-RU" sz="2000" i="1" kern="1200" dirty="0"/>
            <a:t> сельский Дом культуры)</a:t>
          </a:r>
        </a:p>
      </dsp:txBody>
      <dsp:txXfrm rot="-5400000">
        <a:off x="1382925" y="67545"/>
        <a:ext cx="8631567" cy="1158770"/>
      </dsp:txXfrm>
    </dsp:sp>
    <dsp:sp modelId="{84272DFA-D3E6-4BA0-A6C8-CE84594C2C4E}">
      <dsp:nvSpPr>
        <dsp:cNvPr id="0" name=""/>
        <dsp:cNvSpPr/>
      </dsp:nvSpPr>
      <dsp:spPr>
        <a:xfrm rot="5400000">
          <a:off x="-296340" y="2086313"/>
          <a:ext cx="1975606" cy="138292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14.00</a:t>
          </a:r>
        </a:p>
      </dsp:txBody>
      <dsp:txXfrm rot="-5400000">
        <a:off x="1" y="2481434"/>
        <a:ext cx="1382924" cy="592682"/>
      </dsp:txXfrm>
    </dsp:sp>
    <dsp:sp modelId="{348B7249-F26B-4667-BEAB-F8BEA4B953B8}">
      <dsp:nvSpPr>
        <dsp:cNvPr id="0" name=""/>
        <dsp:cNvSpPr/>
      </dsp:nvSpPr>
      <dsp:spPr>
        <a:xfrm rot="5400000">
          <a:off x="5087979" y="-1915082"/>
          <a:ext cx="1284144" cy="8694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Правовая игра </a:t>
          </a:r>
          <a:r>
            <a:rPr lang="ru-RU" sz="2000" b="1" kern="1200" dirty="0"/>
            <a:t>«Библиотека – пространство правовых знаний» </a:t>
          </a:r>
          <a:r>
            <a:rPr lang="ru-RU" sz="2000" i="1" kern="1200" dirty="0"/>
            <a:t>(Молодечненская центральная районная библиотека им. </a:t>
          </a:r>
          <a:r>
            <a:rPr lang="ru-RU" sz="2000" i="1" kern="1200" dirty="0" err="1"/>
            <a:t>М.Богдановича</a:t>
          </a:r>
          <a:r>
            <a:rPr lang="ru-RU" sz="2000" i="1" kern="1200" dirty="0"/>
            <a:t>)</a:t>
          </a:r>
        </a:p>
      </dsp:txBody>
      <dsp:txXfrm rot="-5400000">
        <a:off x="1382925" y="1852659"/>
        <a:ext cx="8631567" cy="1158770"/>
      </dsp:txXfrm>
    </dsp:sp>
    <dsp:sp modelId="{EA28DE0A-374A-4880-A1DD-A410532403DB}">
      <dsp:nvSpPr>
        <dsp:cNvPr id="0" name=""/>
        <dsp:cNvSpPr/>
      </dsp:nvSpPr>
      <dsp:spPr>
        <a:xfrm rot="5400000">
          <a:off x="-296340" y="3871426"/>
          <a:ext cx="1975606" cy="138292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i="0" kern="1200" dirty="0"/>
            <a:t>17.00</a:t>
          </a:r>
        </a:p>
      </dsp:txBody>
      <dsp:txXfrm rot="-5400000">
        <a:off x="1" y="4266547"/>
        <a:ext cx="1382924" cy="592682"/>
      </dsp:txXfrm>
    </dsp:sp>
    <dsp:sp modelId="{970327DE-0970-461F-A0D1-EFDB94317639}">
      <dsp:nvSpPr>
        <dsp:cNvPr id="0" name=""/>
        <dsp:cNvSpPr/>
      </dsp:nvSpPr>
      <dsp:spPr>
        <a:xfrm rot="5400000">
          <a:off x="5087979" y="-129969"/>
          <a:ext cx="1284144" cy="8694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Информационный урок </a:t>
          </a:r>
          <a:r>
            <a:rPr lang="ru-RU" sz="2000" b="1" kern="1200" dirty="0"/>
            <a:t>«По лабиринтам права» </a:t>
          </a:r>
          <a:r>
            <a:rPr lang="ru-RU" sz="2000" i="1" kern="1200" dirty="0"/>
            <a:t>(Городокский сельский Дом культуры и традиционного быта)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i="0" kern="1200" dirty="0"/>
            <a:t>Игровая программа </a:t>
          </a:r>
          <a:r>
            <a:rPr lang="ru-RU" sz="2000" b="1" i="0" kern="1200" dirty="0"/>
            <a:t>«Карандаш – тоже повод для веселья» </a:t>
          </a:r>
          <a:r>
            <a:rPr lang="ru-RU" sz="2000" i="1" kern="1200" dirty="0"/>
            <a:t>(</a:t>
          </a:r>
          <a:r>
            <a:rPr lang="ru-RU" sz="2000" i="1" kern="1200" dirty="0" err="1"/>
            <a:t>Видевщинский</a:t>
          </a:r>
          <a:r>
            <a:rPr lang="ru-RU" sz="2000" i="1" kern="1200" dirty="0"/>
            <a:t> сельский Дом культуры)</a:t>
          </a:r>
        </a:p>
      </dsp:txBody>
      <dsp:txXfrm rot="-5400000">
        <a:off x="1382925" y="3637772"/>
        <a:ext cx="8631567" cy="115877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180460" y="182567"/>
          <a:ext cx="1203069" cy="84214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12.00</a:t>
          </a:r>
        </a:p>
      </dsp:txBody>
      <dsp:txXfrm rot="-5400000">
        <a:off x="1" y="423180"/>
        <a:ext cx="842148" cy="360921"/>
      </dsp:txXfrm>
    </dsp:sp>
    <dsp:sp modelId="{75D9AB1A-4A0C-4A81-A9BC-16B69667AC06}">
      <dsp:nvSpPr>
        <dsp:cNvPr id="0" name=""/>
        <dsp:cNvSpPr/>
      </dsp:nvSpPr>
      <dsp:spPr>
        <a:xfrm rot="5400000">
          <a:off x="5068666" y="-4224410"/>
          <a:ext cx="781995" cy="92350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Спортивная игровая программа </a:t>
          </a:r>
          <a:r>
            <a:rPr lang="ru-RU" sz="2200" b="1" kern="1200" dirty="0"/>
            <a:t>«Раз, два, три, четыре, пять – летом некогда скучать» </a:t>
          </a:r>
          <a:r>
            <a:rPr lang="ru-RU" sz="2200" b="0" i="1" kern="1200" dirty="0"/>
            <a:t>(</a:t>
          </a:r>
          <a:r>
            <a:rPr lang="ru-RU" sz="2200" i="1" kern="1200" dirty="0" err="1"/>
            <a:t>Яхимовщинский</a:t>
          </a:r>
          <a:r>
            <a:rPr lang="ru-RU" sz="2200" i="1" kern="1200" dirty="0"/>
            <a:t> сельский Дом культуры)</a:t>
          </a:r>
        </a:p>
      </dsp:txBody>
      <dsp:txXfrm rot="-5400000">
        <a:off x="842149" y="40281"/>
        <a:ext cx="9196856" cy="705647"/>
      </dsp:txXfrm>
    </dsp:sp>
    <dsp:sp modelId="{84272DFA-D3E6-4BA0-A6C8-CE84594C2C4E}">
      <dsp:nvSpPr>
        <dsp:cNvPr id="0" name=""/>
        <dsp:cNvSpPr/>
      </dsp:nvSpPr>
      <dsp:spPr>
        <a:xfrm rot="5400000">
          <a:off x="-180460" y="1269634"/>
          <a:ext cx="1203069" cy="84214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14.00</a:t>
          </a:r>
        </a:p>
      </dsp:txBody>
      <dsp:txXfrm rot="-5400000">
        <a:off x="1" y="1510247"/>
        <a:ext cx="842148" cy="360921"/>
      </dsp:txXfrm>
    </dsp:sp>
    <dsp:sp modelId="{348B7249-F26B-4667-BEAB-F8BEA4B953B8}">
      <dsp:nvSpPr>
        <dsp:cNvPr id="0" name=""/>
        <dsp:cNvSpPr/>
      </dsp:nvSpPr>
      <dsp:spPr>
        <a:xfrm rot="5400000">
          <a:off x="5068666" y="-3137343"/>
          <a:ext cx="781995" cy="92350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Игровая программа </a:t>
          </a:r>
          <a:r>
            <a:rPr lang="ru-RU" sz="2200" b="1" kern="1200" dirty="0"/>
            <a:t>«Школа </a:t>
          </a:r>
          <a:r>
            <a:rPr lang="ru-RU" sz="2200" b="1" kern="1200" dirty="0" err="1"/>
            <a:t>Светафорика</a:t>
          </a:r>
          <a:r>
            <a:rPr lang="ru-RU" sz="2200" b="1" kern="1200" dirty="0"/>
            <a:t>» </a:t>
          </a:r>
          <a:r>
            <a:rPr lang="ru-RU" sz="2200" i="1" kern="1200" dirty="0"/>
            <a:t>(</a:t>
          </a:r>
          <a:r>
            <a:rPr lang="ru-RU" sz="2200" i="1" kern="1200" dirty="0" err="1"/>
            <a:t>Чистинский</a:t>
          </a:r>
          <a:r>
            <a:rPr lang="ru-RU" sz="2200" i="1" kern="1200" dirty="0"/>
            <a:t> сельский Дом культуры)</a:t>
          </a:r>
        </a:p>
      </dsp:txBody>
      <dsp:txXfrm rot="-5400000">
        <a:off x="842149" y="1127348"/>
        <a:ext cx="9196856" cy="705647"/>
      </dsp:txXfrm>
    </dsp:sp>
    <dsp:sp modelId="{EA28DE0A-374A-4880-A1DD-A410532403DB}">
      <dsp:nvSpPr>
        <dsp:cNvPr id="0" name=""/>
        <dsp:cNvSpPr/>
      </dsp:nvSpPr>
      <dsp:spPr>
        <a:xfrm rot="5400000">
          <a:off x="-180460" y="2356701"/>
          <a:ext cx="1203069" cy="84214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i="0" kern="1200" dirty="0"/>
            <a:t>16.00</a:t>
          </a:r>
        </a:p>
      </dsp:txBody>
      <dsp:txXfrm rot="-5400000">
        <a:off x="1" y="2597314"/>
        <a:ext cx="842148" cy="360921"/>
      </dsp:txXfrm>
    </dsp:sp>
    <dsp:sp modelId="{970327DE-0970-461F-A0D1-EFDB94317639}">
      <dsp:nvSpPr>
        <dsp:cNvPr id="0" name=""/>
        <dsp:cNvSpPr/>
      </dsp:nvSpPr>
      <dsp:spPr>
        <a:xfrm rot="5400000">
          <a:off x="5068666" y="-2050276"/>
          <a:ext cx="781995" cy="92350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Беседа для подростков </a:t>
          </a:r>
          <a:r>
            <a:rPr lang="ru-RU" sz="2200" b="1" kern="1200" dirty="0"/>
            <a:t>«Не прожигай свою жизнь» </a:t>
          </a:r>
          <a:r>
            <a:rPr lang="ru-RU" sz="2200" i="1" kern="1200" dirty="0"/>
            <a:t>(Лебедевский сельский Дом культуры)</a:t>
          </a:r>
        </a:p>
      </dsp:txBody>
      <dsp:txXfrm rot="-5400000">
        <a:off x="842149" y="2214415"/>
        <a:ext cx="9196856" cy="705647"/>
      </dsp:txXfrm>
    </dsp:sp>
    <dsp:sp modelId="{857C8D03-70A1-485B-ADF6-DB1F331DBE29}">
      <dsp:nvSpPr>
        <dsp:cNvPr id="0" name=""/>
        <dsp:cNvSpPr/>
      </dsp:nvSpPr>
      <dsp:spPr>
        <a:xfrm rot="5400000">
          <a:off x="-180460" y="3443767"/>
          <a:ext cx="1203069" cy="84214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i="0" kern="1200" dirty="0"/>
            <a:t>17.00</a:t>
          </a:r>
        </a:p>
      </dsp:txBody>
      <dsp:txXfrm rot="-5400000">
        <a:off x="1" y="3684380"/>
        <a:ext cx="842148" cy="360921"/>
      </dsp:txXfrm>
    </dsp:sp>
    <dsp:sp modelId="{5269FAB1-C2E4-4E4C-9DEF-0C19E912FEA3}">
      <dsp:nvSpPr>
        <dsp:cNvPr id="0" name=""/>
        <dsp:cNvSpPr/>
      </dsp:nvSpPr>
      <dsp:spPr>
        <a:xfrm rot="5400000">
          <a:off x="5068666" y="-963210"/>
          <a:ext cx="781995" cy="92350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Шашечный турнир для детей </a:t>
          </a:r>
          <a:r>
            <a:rPr lang="ru-RU" sz="2200" i="1" kern="1200" dirty="0"/>
            <a:t>(</a:t>
          </a:r>
          <a:r>
            <a:rPr lang="ru-RU" sz="2200" i="1" kern="1200" dirty="0" err="1"/>
            <a:t>Олехновичский</a:t>
          </a:r>
          <a:r>
            <a:rPr lang="ru-RU" sz="2200" i="1" kern="1200" dirty="0"/>
            <a:t> сельский Дом культуры)</a:t>
          </a:r>
        </a:p>
      </dsp:txBody>
      <dsp:txXfrm rot="-5400000">
        <a:off x="842149" y="3301481"/>
        <a:ext cx="9196856" cy="705647"/>
      </dsp:txXfrm>
    </dsp:sp>
    <dsp:sp modelId="{C8F557C5-2DF0-40A4-838B-699AE7788608}">
      <dsp:nvSpPr>
        <dsp:cNvPr id="0" name=""/>
        <dsp:cNvSpPr/>
      </dsp:nvSpPr>
      <dsp:spPr>
        <a:xfrm rot="5400000">
          <a:off x="-180460" y="4530834"/>
          <a:ext cx="1203069" cy="842148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i="0" kern="1200" dirty="0"/>
            <a:t>18.00</a:t>
          </a:r>
        </a:p>
      </dsp:txBody>
      <dsp:txXfrm rot="-5400000">
        <a:off x="1" y="4771447"/>
        <a:ext cx="842148" cy="360921"/>
      </dsp:txXfrm>
    </dsp:sp>
    <dsp:sp modelId="{3B17E072-D0E5-44B0-A15C-062B40F0DAC0}">
      <dsp:nvSpPr>
        <dsp:cNvPr id="0" name=""/>
        <dsp:cNvSpPr/>
      </dsp:nvSpPr>
      <dsp:spPr>
        <a:xfrm rot="5400000">
          <a:off x="5068666" y="123856"/>
          <a:ext cx="781995" cy="92350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Игровая программа </a:t>
          </a:r>
          <a:r>
            <a:rPr lang="ru-RU" sz="2200" b="1" kern="1200" dirty="0"/>
            <a:t>«В гостях у индейцев» </a:t>
          </a:r>
          <a:r>
            <a:rPr lang="ru-RU" sz="2200" i="1" kern="1200" dirty="0"/>
            <a:t>(</a:t>
          </a:r>
          <a:r>
            <a:rPr lang="ru-RU" sz="2200" i="1" kern="1200" dirty="0" err="1"/>
            <a:t>Селевский</a:t>
          </a:r>
          <a:r>
            <a:rPr lang="ru-RU" sz="2200" i="1" kern="1200" dirty="0"/>
            <a:t> сельский Дом культуры)</a:t>
          </a:r>
        </a:p>
      </dsp:txBody>
      <dsp:txXfrm rot="-5400000">
        <a:off x="842149" y="4388547"/>
        <a:ext cx="9196856" cy="70564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96340" y="301199"/>
          <a:ext cx="1975606" cy="138292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12.00</a:t>
          </a:r>
        </a:p>
      </dsp:txBody>
      <dsp:txXfrm rot="-5400000">
        <a:off x="1" y="696320"/>
        <a:ext cx="1382924" cy="592682"/>
      </dsp:txXfrm>
    </dsp:sp>
    <dsp:sp modelId="{75D9AB1A-4A0C-4A81-A9BC-16B69667AC06}">
      <dsp:nvSpPr>
        <dsp:cNvPr id="0" name=""/>
        <dsp:cNvSpPr/>
      </dsp:nvSpPr>
      <dsp:spPr>
        <a:xfrm rot="5400000">
          <a:off x="5125773" y="-3737989"/>
          <a:ext cx="1284144" cy="87698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Час познаний и открытий </a:t>
          </a:r>
          <a:r>
            <a:rPr lang="ru-RU" sz="2200" b="1" kern="1200" dirty="0"/>
            <a:t>«Нам </a:t>
          </a:r>
          <a:r>
            <a:rPr lang="ru-RU" sz="2200" b="1" kern="1200" dirty="0" err="1"/>
            <a:t>кнігу</a:t>
          </a:r>
          <a:r>
            <a:rPr lang="ru-RU" sz="2200" b="1" kern="1200" dirty="0"/>
            <a:t> </a:t>
          </a:r>
          <a:r>
            <a:rPr lang="ru-RU" sz="2200" b="1" kern="1200" dirty="0" err="1"/>
            <a:t>падарыў</a:t>
          </a:r>
          <a:r>
            <a:rPr lang="ru-RU" sz="2200" b="1" kern="1200" dirty="0"/>
            <a:t> </a:t>
          </a:r>
          <a:r>
            <a:rPr lang="ru-RU" sz="2200" b="1" kern="1200" dirty="0" err="1"/>
            <a:t>Скарына</a:t>
          </a:r>
          <a:r>
            <a:rPr lang="ru-RU" sz="2200" b="1" kern="1200" dirty="0"/>
            <a:t>» </a:t>
          </a:r>
          <a:r>
            <a:rPr lang="ru-RU" sz="2200" b="0" i="1" kern="1200" dirty="0"/>
            <a:t>(с</a:t>
          </a:r>
          <a:r>
            <a:rPr lang="ru-RU" sz="2200" i="1" kern="1200" dirty="0"/>
            <a:t>ельская </a:t>
          </a:r>
          <a:r>
            <a:rPr lang="ru-RU" sz="2200" i="1" kern="1200" dirty="0" err="1"/>
            <a:t>аг</a:t>
          </a:r>
          <a:r>
            <a:rPr lang="ru-RU" sz="2200" i="1" kern="1200" dirty="0"/>
            <a:t>. </a:t>
          </a:r>
          <a:r>
            <a:rPr lang="ru-RU" sz="2200" i="1" kern="1200" dirty="0" err="1"/>
            <a:t>Марково</a:t>
          </a:r>
          <a:r>
            <a:rPr lang="ru-RU" sz="2200" i="1" kern="1200" dirty="0"/>
            <a:t>)</a:t>
          </a:r>
        </a:p>
      </dsp:txBody>
      <dsp:txXfrm rot="-5400000">
        <a:off x="1382925" y="67546"/>
        <a:ext cx="8707154" cy="1158770"/>
      </dsp:txXfrm>
    </dsp:sp>
    <dsp:sp modelId="{84272DFA-D3E6-4BA0-A6C8-CE84594C2C4E}">
      <dsp:nvSpPr>
        <dsp:cNvPr id="0" name=""/>
        <dsp:cNvSpPr/>
      </dsp:nvSpPr>
      <dsp:spPr>
        <a:xfrm rot="5400000">
          <a:off x="-296340" y="2086313"/>
          <a:ext cx="1975606" cy="138292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13.00</a:t>
          </a:r>
        </a:p>
      </dsp:txBody>
      <dsp:txXfrm rot="-5400000">
        <a:off x="1" y="2481434"/>
        <a:ext cx="1382924" cy="592682"/>
      </dsp:txXfrm>
    </dsp:sp>
    <dsp:sp modelId="{348B7249-F26B-4667-BEAB-F8BEA4B953B8}">
      <dsp:nvSpPr>
        <dsp:cNvPr id="0" name=""/>
        <dsp:cNvSpPr/>
      </dsp:nvSpPr>
      <dsp:spPr>
        <a:xfrm rot="5400000">
          <a:off x="5125773" y="-1952876"/>
          <a:ext cx="1284144" cy="87698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Игра-путешествие </a:t>
          </a:r>
          <a:r>
            <a:rPr lang="ru-RU" sz="2200" b="1" kern="1200" dirty="0"/>
            <a:t>«Города Беларуси» </a:t>
          </a:r>
          <a:r>
            <a:rPr lang="ru-RU" sz="2200" i="1" kern="1200" dirty="0"/>
            <a:t>(</a:t>
          </a:r>
          <a:r>
            <a:rPr lang="ru-RU" sz="2200" i="1" kern="1200" dirty="0" err="1"/>
            <a:t>Олехновичский</a:t>
          </a:r>
          <a:r>
            <a:rPr lang="ru-RU" sz="2200" i="1" kern="1200" dirty="0"/>
            <a:t> сельский Дом культуры)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i="0" kern="1200" dirty="0" err="1"/>
            <a:t>Информминутка</a:t>
          </a:r>
          <a:r>
            <a:rPr lang="ru-RU" sz="2200" i="1" kern="1200" dirty="0"/>
            <a:t> </a:t>
          </a:r>
          <a:r>
            <a:rPr lang="ru-RU" sz="2200" b="1" i="0" kern="1200" dirty="0"/>
            <a:t>«Пять шагов твоего спасения» </a:t>
          </a:r>
          <a:r>
            <a:rPr lang="ru-RU" sz="2200" i="1" kern="1200" dirty="0"/>
            <a:t>(сельская библиотека-клуб д. </a:t>
          </a:r>
          <a:r>
            <a:rPr lang="ru-RU" sz="2200" i="1" kern="1200" dirty="0" err="1"/>
            <a:t>Вязынка</a:t>
          </a:r>
          <a:r>
            <a:rPr lang="ru-RU" sz="2200" i="1" kern="1200" dirty="0"/>
            <a:t>)</a:t>
          </a:r>
        </a:p>
      </dsp:txBody>
      <dsp:txXfrm rot="-5400000">
        <a:off x="1382925" y="1852659"/>
        <a:ext cx="8707154" cy="1158770"/>
      </dsp:txXfrm>
    </dsp:sp>
    <dsp:sp modelId="{EA28DE0A-374A-4880-A1DD-A410532403DB}">
      <dsp:nvSpPr>
        <dsp:cNvPr id="0" name=""/>
        <dsp:cNvSpPr/>
      </dsp:nvSpPr>
      <dsp:spPr>
        <a:xfrm rot="5400000">
          <a:off x="-296340" y="3871426"/>
          <a:ext cx="1975606" cy="138292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i="1" kern="1200" dirty="0"/>
            <a:t>16.00</a:t>
          </a:r>
        </a:p>
      </dsp:txBody>
      <dsp:txXfrm rot="-5400000">
        <a:off x="1" y="4266547"/>
        <a:ext cx="1382924" cy="592682"/>
      </dsp:txXfrm>
    </dsp:sp>
    <dsp:sp modelId="{970327DE-0970-461F-A0D1-EFDB94317639}">
      <dsp:nvSpPr>
        <dsp:cNvPr id="0" name=""/>
        <dsp:cNvSpPr/>
      </dsp:nvSpPr>
      <dsp:spPr>
        <a:xfrm rot="5400000">
          <a:off x="5125773" y="-167763"/>
          <a:ext cx="1284144" cy="87698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 err="1"/>
            <a:t>Экочас</a:t>
          </a:r>
          <a:r>
            <a:rPr lang="ru-RU" sz="2200" kern="1200" dirty="0"/>
            <a:t> </a:t>
          </a:r>
          <a:r>
            <a:rPr lang="ru-RU" sz="2200" b="1" kern="1200" dirty="0"/>
            <a:t>«Знакомый и незнакомый мир природы» </a:t>
          </a:r>
          <a:r>
            <a:rPr lang="ru-RU" sz="2200" i="1" kern="1200" dirty="0"/>
            <a:t>(сельская </a:t>
          </a:r>
          <a:r>
            <a:rPr lang="ru-RU" sz="2200" i="1" kern="1200" dirty="0" err="1"/>
            <a:t>бибилиотека</a:t>
          </a:r>
          <a:r>
            <a:rPr lang="ru-RU" sz="2200" i="1" kern="1200" dirty="0"/>
            <a:t> </a:t>
          </a:r>
          <a:r>
            <a:rPr lang="ru-RU" sz="2200" i="1" kern="1200" dirty="0" err="1"/>
            <a:t>аг</a:t>
          </a:r>
          <a:r>
            <a:rPr lang="ru-RU" sz="2200" i="1" kern="1200" dirty="0"/>
            <a:t>. Олехновичи)</a:t>
          </a:r>
        </a:p>
      </dsp:txBody>
      <dsp:txXfrm rot="-5400000">
        <a:off x="1382925" y="3637772"/>
        <a:ext cx="8707154" cy="115877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96630" y="298779"/>
          <a:ext cx="1977537" cy="138427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12.00</a:t>
          </a:r>
        </a:p>
      </dsp:txBody>
      <dsp:txXfrm rot="-5400000">
        <a:off x="1" y="694286"/>
        <a:ext cx="1384276" cy="593261"/>
      </dsp:txXfrm>
    </dsp:sp>
    <dsp:sp modelId="{75D9AB1A-4A0C-4A81-A9BC-16B69667AC06}">
      <dsp:nvSpPr>
        <dsp:cNvPr id="0" name=""/>
        <dsp:cNvSpPr/>
      </dsp:nvSpPr>
      <dsp:spPr>
        <a:xfrm rot="5400000">
          <a:off x="5125821" y="-3739396"/>
          <a:ext cx="1285399" cy="8768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i="0" kern="1200" dirty="0"/>
            <a:t>Викторина</a:t>
          </a:r>
          <a:r>
            <a:rPr lang="ru-RU" sz="2600" i="1" kern="1200" dirty="0"/>
            <a:t> </a:t>
          </a:r>
          <a:r>
            <a:rPr lang="ru-RU" sz="2600" b="1" i="0" kern="1200" dirty="0"/>
            <a:t>«Затоки здорового образа жизни» </a:t>
          </a:r>
          <a:r>
            <a:rPr lang="ru-RU" sz="2600" i="1" kern="1200" dirty="0"/>
            <a:t>(сельская библиотека д. Красное)</a:t>
          </a:r>
        </a:p>
      </dsp:txBody>
      <dsp:txXfrm rot="-5400000">
        <a:off x="1384276" y="64897"/>
        <a:ext cx="8705741" cy="1159903"/>
      </dsp:txXfrm>
    </dsp:sp>
    <dsp:sp modelId="{84272DFA-D3E6-4BA0-A6C8-CE84594C2C4E}">
      <dsp:nvSpPr>
        <dsp:cNvPr id="0" name=""/>
        <dsp:cNvSpPr/>
      </dsp:nvSpPr>
      <dsp:spPr>
        <a:xfrm rot="5400000">
          <a:off x="-296630" y="2085637"/>
          <a:ext cx="1977537" cy="138427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14.00</a:t>
          </a:r>
        </a:p>
      </dsp:txBody>
      <dsp:txXfrm rot="-5400000">
        <a:off x="1" y="2481144"/>
        <a:ext cx="1384276" cy="593261"/>
      </dsp:txXfrm>
    </dsp:sp>
    <dsp:sp modelId="{348B7249-F26B-4667-BEAB-F8BEA4B953B8}">
      <dsp:nvSpPr>
        <dsp:cNvPr id="0" name=""/>
        <dsp:cNvSpPr/>
      </dsp:nvSpPr>
      <dsp:spPr>
        <a:xfrm rot="5400000">
          <a:off x="5125821" y="-1952538"/>
          <a:ext cx="1285399" cy="8768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i="0" kern="1200" dirty="0"/>
            <a:t>Своя игра </a:t>
          </a:r>
          <a:r>
            <a:rPr lang="ru-RU" sz="2600" b="1" i="0" kern="1200" dirty="0"/>
            <a:t>«Больше знаешь – меньше риск» </a:t>
          </a:r>
          <a:r>
            <a:rPr lang="ru-RU" sz="2600" i="1" kern="1200" dirty="0"/>
            <a:t>(Молодечненская центральная районная библиотека им. </a:t>
          </a:r>
          <a:r>
            <a:rPr lang="ru-RU" sz="2600" i="1" kern="1200" dirty="0" err="1"/>
            <a:t>М.Богдановича</a:t>
          </a:r>
          <a:r>
            <a:rPr lang="ru-RU" sz="2600" i="1" kern="1200" dirty="0"/>
            <a:t>)</a:t>
          </a:r>
        </a:p>
      </dsp:txBody>
      <dsp:txXfrm rot="-5400000">
        <a:off x="1384276" y="1851755"/>
        <a:ext cx="8705741" cy="1159903"/>
      </dsp:txXfrm>
    </dsp:sp>
    <dsp:sp modelId="{EA28DE0A-374A-4880-A1DD-A410532403DB}">
      <dsp:nvSpPr>
        <dsp:cNvPr id="0" name=""/>
        <dsp:cNvSpPr/>
      </dsp:nvSpPr>
      <dsp:spPr>
        <a:xfrm rot="5400000">
          <a:off x="-296630" y="3872495"/>
          <a:ext cx="1977537" cy="138427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i="0" kern="1200" dirty="0"/>
            <a:t>15.00</a:t>
          </a:r>
        </a:p>
      </dsp:txBody>
      <dsp:txXfrm rot="-5400000">
        <a:off x="1" y="4268002"/>
        <a:ext cx="1384276" cy="593261"/>
      </dsp:txXfrm>
    </dsp:sp>
    <dsp:sp modelId="{970327DE-0970-461F-A0D1-EFDB94317639}">
      <dsp:nvSpPr>
        <dsp:cNvPr id="0" name=""/>
        <dsp:cNvSpPr/>
      </dsp:nvSpPr>
      <dsp:spPr>
        <a:xfrm rot="5400000">
          <a:off x="5125821" y="-165680"/>
          <a:ext cx="1285399" cy="8768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Конкурс рисунков ко Дню строителя </a:t>
          </a:r>
          <a:r>
            <a:rPr lang="ru-RU" sz="2600" b="1" kern="1200" dirty="0"/>
            <a:t>«Что нам стоит дом построить… А его нарисовать?» </a:t>
          </a:r>
          <a:r>
            <a:rPr lang="ru-RU" sz="2600" i="1" kern="1200" dirty="0"/>
            <a:t>(сельская библиотека             д. </a:t>
          </a:r>
          <a:r>
            <a:rPr lang="ru-RU" sz="2600" i="1" kern="1200" dirty="0" err="1"/>
            <a:t>Турец-Бояры</a:t>
          </a:r>
          <a:r>
            <a:rPr lang="ru-RU" sz="2600" i="1" kern="1200" dirty="0"/>
            <a:t>)</a:t>
          </a:r>
        </a:p>
      </dsp:txBody>
      <dsp:txXfrm rot="-5400000">
        <a:off x="1384276" y="3638613"/>
        <a:ext cx="8705741" cy="11599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96630" y="298779"/>
          <a:ext cx="1977537" cy="138427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11.00</a:t>
          </a:r>
        </a:p>
      </dsp:txBody>
      <dsp:txXfrm rot="-5400000">
        <a:off x="1" y="694286"/>
        <a:ext cx="1384276" cy="593261"/>
      </dsp:txXfrm>
    </dsp:sp>
    <dsp:sp modelId="{75D9AB1A-4A0C-4A81-A9BC-16B69667AC06}">
      <dsp:nvSpPr>
        <dsp:cNvPr id="0" name=""/>
        <dsp:cNvSpPr/>
      </dsp:nvSpPr>
      <dsp:spPr>
        <a:xfrm rot="5400000">
          <a:off x="5125821" y="-3739396"/>
          <a:ext cx="1285399" cy="8768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Мастер-классы по плетению из соломки </a:t>
          </a:r>
          <a:r>
            <a:rPr lang="ru-RU" sz="1900" b="1" kern="1200" dirty="0"/>
            <a:t>«</a:t>
          </a:r>
          <a:r>
            <a:rPr lang="be-BY" sz="1900" b="1" kern="1200" dirty="0"/>
            <a:t>Саламяныя дзівосы</a:t>
          </a:r>
          <a:r>
            <a:rPr lang="ru-RU" sz="1900" b="1" kern="1200" dirty="0"/>
            <a:t>» </a:t>
          </a:r>
          <a:r>
            <a:rPr lang="ru-RU" sz="1900" i="1" kern="1200" dirty="0"/>
            <a:t>(Молодечненский районный центр ремесел)</a:t>
          </a:r>
        </a:p>
      </dsp:txBody>
      <dsp:txXfrm rot="-5400000">
        <a:off x="1384276" y="64897"/>
        <a:ext cx="8705741" cy="1159903"/>
      </dsp:txXfrm>
    </dsp:sp>
    <dsp:sp modelId="{84272DFA-D3E6-4BA0-A6C8-CE84594C2C4E}">
      <dsp:nvSpPr>
        <dsp:cNvPr id="0" name=""/>
        <dsp:cNvSpPr/>
      </dsp:nvSpPr>
      <dsp:spPr>
        <a:xfrm rot="5400000">
          <a:off x="-296630" y="2085637"/>
          <a:ext cx="1977537" cy="138427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13.00</a:t>
          </a:r>
        </a:p>
      </dsp:txBody>
      <dsp:txXfrm rot="-5400000">
        <a:off x="1" y="2481144"/>
        <a:ext cx="1384276" cy="593261"/>
      </dsp:txXfrm>
    </dsp:sp>
    <dsp:sp modelId="{348B7249-F26B-4667-BEAB-F8BEA4B953B8}">
      <dsp:nvSpPr>
        <dsp:cNvPr id="0" name=""/>
        <dsp:cNvSpPr/>
      </dsp:nvSpPr>
      <dsp:spPr>
        <a:xfrm rot="5400000">
          <a:off x="5125821" y="-1952538"/>
          <a:ext cx="1285399" cy="8768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b="0" i="0" kern="1200" dirty="0"/>
            <a:t>Интерактивный час </a:t>
          </a:r>
          <a:r>
            <a:rPr lang="ru-RU" sz="1900" b="1" i="0" kern="1200" dirty="0"/>
            <a:t>«Сказочный мир Скандинавии» </a:t>
          </a:r>
          <a:r>
            <a:rPr lang="ru-RU" sz="1900" i="1" kern="1200" dirty="0"/>
            <a:t>(Молодечненская центральная районная библиотека им. </a:t>
          </a:r>
          <a:r>
            <a:rPr lang="ru-RU" sz="1900" i="1" kern="1200" dirty="0" err="1"/>
            <a:t>М.Богдановича</a:t>
          </a:r>
          <a:r>
            <a:rPr lang="ru-RU" sz="1900" i="1" kern="1200" dirty="0"/>
            <a:t>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i="0" kern="1200" dirty="0"/>
            <a:t>Кинолекторий </a:t>
          </a:r>
          <a:r>
            <a:rPr lang="ru-RU" sz="1900" b="1" i="0" kern="1200" dirty="0"/>
            <a:t>«Наркотики и их последствия» </a:t>
          </a:r>
          <a:r>
            <a:rPr lang="ru-RU" sz="1900" i="1" kern="1200" dirty="0"/>
            <a:t>(Раевский сельский Дом культуры)</a:t>
          </a:r>
        </a:p>
      </dsp:txBody>
      <dsp:txXfrm rot="-5400000">
        <a:off x="1384276" y="1851755"/>
        <a:ext cx="8705741" cy="1159903"/>
      </dsp:txXfrm>
    </dsp:sp>
    <dsp:sp modelId="{EA28DE0A-374A-4880-A1DD-A410532403DB}">
      <dsp:nvSpPr>
        <dsp:cNvPr id="0" name=""/>
        <dsp:cNvSpPr/>
      </dsp:nvSpPr>
      <dsp:spPr>
        <a:xfrm rot="5400000">
          <a:off x="-296630" y="3872495"/>
          <a:ext cx="1977537" cy="138427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i="1" kern="1200" dirty="0"/>
            <a:t>16.00</a:t>
          </a:r>
        </a:p>
      </dsp:txBody>
      <dsp:txXfrm rot="-5400000">
        <a:off x="1" y="4268002"/>
        <a:ext cx="1384276" cy="593261"/>
      </dsp:txXfrm>
    </dsp:sp>
    <dsp:sp modelId="{970327DE-0970-461F-A0D1-EFDB94317639}">
      <dsp:nvSpPr>
        <dsp:cNvPr id="0" name=""/>
        <dsp:cNvSpPr/>
      </dsp:nvSpPr>
      <dsp:spPr>
        <a:xfrm rot="5400000">
          <a:off x="5125821" y="-165680"/>
          <a:ext cx="1285399" cy="8768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i="0" kern="1200" dirty="0"/>
            <a:t>Флешмоб</a:t>
          </a:r>
          <a:r>
            <a:rPr lang="ru-RU" i="1" kern="1200" dirty="0"/>
            <a:t> </a:t>
          </a:r>
          <a:r>
            <a:rPr lang="ru-RU" b="1" i="0" kern="1200" dirty="0"/>
            <a:t>«Непохожи» </a:t>
          </a:r>
          <a:r>
            <a:rPr lang="ru-RU" i="1" kern="1200" dirty="0"/>
            <a:t>(</a:t>
          </a:r>
          <a:r>
            <a:rPr lang="ru-RU" i="1" kern="1200" dirty="0" err="1"/>
            <a:t>Централия</a:t>
          </a:r>
          <a:r>
            <a:rPr lang="ru-RU" i="1" kern="1200" dirty="0"/>
            <a:t> клубная система Молодечненского района)</a:t>
          </a:r>
          <a:endParaRPr lang="ru-RU" sz="2200" i="1" kern="1200" dirty="0"/>
        </a:p>
      </dsp:txBody>
      <dsp:txXfrm rot="-5400000">
        <a:off x="1384276" y="3638613"/>
        <a:ext cx="8705741" cy="11599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29283" y="236425"/>
          <a:ext cx="1528559" cy="106999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12.00</a:t>
          </a:r>
        </a:p>
      </dsp:txBody>
      <dsp:txXfrm rot="-5400000">
        <a:off x="2" y="542137"/>
        <a:ext cx="1069991" cy="458568"/>
      </dsp:txXfrm>
    </dsp:sp>
    <dsp:sp modelId="{75D9AB1A-4A0C-4A81-A9BC-16B69667AC06}">
      <dsp:nvSpPr>
        <dsp:cNvPr id="0" name=""/>
        <dsp:cNvSpPr/>
      </dsp:nvSpPr>
      <dsp:spPr>
        <a:xfrm rot="5400000">
          <a:off x="5114596" y="-4037464"/>
          <a:ext cx="993563" cy="9082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Мастер-класс по объемной аппликации из бумаги </a:t>
          </a:r>
          <a:r>
            <a:rPr lang="ru-RU" sz="1800" b="1" i="0" kern="1200" dirty="0"/>
            <a:t>«Фруктовый сад» </a:t>
          </a:r>
          <a:r>
            <a:rPr lang="ru-RU" sz="1800" i="1" kern="1200" dirty="0"/>
            <a:t>(Лебедевский сельский Дом культуры)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Игровая программа </a:t>
          </a:r>
          <a:r>
            <a:rPr lang="ru-RU" sz="1800" b="1" i="0" kern="1200" dirty="0"/>
            <a:t>«Мы живем в гостях у лета» </a:t>
          </a:r>
          <a:r>
            <a:rPr lang="ru-RU" sz="1800" i="1" kern="1200" dirty="0"/>
            <a:t>(</a:t>
          </a:r>
          <a:r>
            <a:rPr lang="ru-RU" sz="1800" i="1" kern="1200" dirty="0" err="1"/>
            <a:t>Чистинский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1069991" y="55643"/>
        <a:ext cx="9034272" cy="896559"/>
      </dsp:txXfrm>
    </dsp:sp>
    <dsp:sp modelId="{84272DFA-D3E6-4BA0-A6C8-CE84594C2C4E}">
      <dsp:nvSpPr>
        <dsp:cNvPr id="0" name=""/>
        <dsp:cNvSpPr/>
      </dsp:nvSpPr>
      <dsp:spPr>
        <a:xfrm rot="5400000">
          <a:off x="-229283" y="1621265"/>
          <a:ext cx="1528559" cy="106999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13.00</a:t>
          </a:r>
        </a:p>
      </dsp:txBody>
      <dsp:txXfrm rot="-5400000">
        <a:off x="2" y="1926977"/>
        <a:ext cx="1069991" cy="458568"/>
      </dsp:txXfrm>
    </dsp:sp>
    <dsp:sp modelId="{348B7249-F26B-4667-BEAB-F8BEA4B953B8}">
      <dsp:nvSpPr>
        <dsp:cNvPr id="0" name=""/>
        <dsp:cNvSpPr/>
      </dsp:nvSpPr>
      <dsp:spPr>
        <a:xfrm rot="5400000">
          <a:off x="5114596" y="-2652623"/>
          <a:ext cx="993563" cy="9082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Урок безопасности</a:t>
          </a:r>
          <a:r>
            <a:rPr lang="ru-RU" sz="1800" i="1" kern="1200" dirty="0"/>
            <a:t> </a:t>
          </a:r>
          <a:r>
            <a:rPr lang="ru-RU" sz="1800" b="1" i="0" kern="1200" dirty="0"/>
            <a:t>«Самое дорогое, что есть – жизнь!» </a:t>
          </a:r>
          <a:r>
            <a:rPr lang="ru-RU" sz="1800" i="1" kern="1200" dirty="0"/>
            <a:t>(</a:t>
          </a:r>
          <a:r>
            <a:rPr lang="ru-RU" sz="1800" i="1" kern="1200" dirty="0" err="1"/>
            <a:t>Яхимовщинский</a:t>
          </a:r>
          <a:r>
            <a:rPr lang="ru-RU" sz="1800" i="1" kern="1200" dirty="0"/>
            <a:t> сельский Дом культуры)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Урок патриотизма </a:t>
          </a:r>
          <a:r>
            <a:rPr lang="ru-RU" sz="1800" b="1" i="0" kern="1200" dirty="0"/>
            <a:t>«О тех, кто не вернулся» </a:t>
          </a:r>
          <a:r>
            <a:rPr lang="ru-RU" sz="1800" i="1" kern="1200" dirty="0"/>
            <a:t>(</a:t>
          </a:r>
          <a:r>
            <a:rPr lang="ru-RU" sz="1800" i="1" kern="1200" dirty="0" err="1"/>
            <a:t>Хожовский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1069991" y="1440484"/>
        <a:ext cx="9034272" cy="896559"/>
      </dsp:txXfrm>
    </dsp:sp>
    <dsp:sp modelId="{EA28DE0A-374A-4880-A1DD-A410532403DB}">
      <dsp:nvSpPr>
        <dsp:cNvPr id="0" name=""/>
        <dsp:cNvSpPr/>
      </dsp:nvSpPr>
      <dsp:spPr>
        <a:xfrm rot="5400000">
          <a:off x="-229283" y="3006106"/>
          <a:ext cx="1528559" cy="106999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i="0" kern="1200" dirty="0"/>
            <a:t>14.00</a:t>
          </a:r>
        </a:p>
      </dsp:txBody>
      <dsp:txXfrm rot="-5400000">
        <a:off x="2" y="3311818"/>
        <a:ext cx="1069991" cy="458568"/>
      </dsp:txXfrm>
    </dsp:sp>
    <dsp:sp modelId="{970327DE-0970-461F-A0D1-EFDB94317639}">
      <dsp:nvSpPr>
        <dsp:cNvPr id="0" name=""/>
        <dsp:cNvSpPr/>
      </dsp:nvSpPr>
      <dsp:spPr>
        <a:xfrm rot="5400000">
          <a:off x="5114596" y="-1267782"/>
          <a:ext cx="993563" cy="9082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Развлекательная программа </a:t>
          </a:r>
          <a:r>
            <a:rPr lang="ru-RU" sz="1800" b="1" i="0" kern="1200" dirty="0"/>
            <a:t>«Калейдоскоп веселья» </a:t>
          </a:r>
          <a:r>
            <a:rPr lang="ru-RU" sz="1800" i="1" kern="1200" dirty="0"/>
            <a:t>(Красненский сельский Дом культуры)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Сюжетно-ролевая программа</a:t>
          </a:r>
          <a:r>
            <a:rPr lang="ru-RU" sz="1800" i="1" kern="1200" dirty="0"/>
            <a:t> </a:t>
          </a:r>
          <a:r>
            <a:rPr lang="ru-RU" sz="1800" b="1" i="0" kern="1200" dirty="0"/>
            <a:t>«Заморочки из волшебной бочки» </a:t>
          </a:r>
          <a:r>
            <a:rPr lang="ru-RU" sz="1800" i="1" kern="1200" dirty="0"/>
            <a:t>(</a:t>
          </a:r>
          <a:r>
            <a:rPr lang="ru-RU" sz="1800" i="1" kern="1200" dirty="0" err="1"/>
            <a:t>Петровщинский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1069991" y="2825325"/>
        <a:ext cx="9034272" cy="896559"/>
      </dsp:txXfrm>
    </dsp:sp>
    <dsp:sp modelId="{D0910410-7666-492D-9226-912287B7C070}">
      <dsp:nvSpPr>
        <dsp:cNvPr id="0" name=""/>
        <dsp:cNvSpPr/>
      </dsp:nvSpPr>
      <dsp:spPr>
        <a:xfrm rot="5400000">
          <a:off x="-229283" y="4390947"/>
          <a:ext cx="1528559" cy="1069991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i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16.00</a:t>
          </a:r>
        </a:p>
      </dsp:txBody>
      <dsp:txXfrm rot="-5400000">
        <a:off x="2" y="4696659"/>
        <a:ext cx="1069991" cy="458568"/>
      </dsp:txXfrm>
    </dsp:sp>
    <dsp:sp modelId="{6E82C40D-7E0A-465A-A85F-20D5D365FED6}">
      <dsp:nvSpPr>
        <dsp:cNvPr id="0" name=""/>
        <dsp:cNvSpPr/>
      </dsp:nvSpPr>
      <dsp:spPr>
        <a:xfrm rot="5400000">
          <a:off x="5114596" y="117058"/>
          <a:ext cx="993563" cy="9082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Беседа </a:t>
          </a:r>
          <a:r>
            <a:rPr lang="ru-RU" sz="1800" b="1" kern="1200" dirty="0"/>
            <a:t>«Безопасность в сети интернет» </a:t>
          </a:r>
          <a:r>
            <a:rPr lang="ru-RU" sz="1800" b="0" i="1" kern="1200" dirty="0"/>
            <a:t>(Марковский сельский Дом культуры)</a:t>
          </a:r>
          <a:endParaRPr lang="ru-RU" sz="1800" i="1" kern="1200" dirty="0"/>
        </a:p>
      </dsp:txBody>
      <dsp:txXfrm rot="-5400000">
        <a:off x="1069991" y="4210165"/>
        <a:ext cx="9034272" cy="89655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184649" y="187319"/>
          <a:ext cx="1230997" cy="86169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11.00</a:t>
          </a:r>
        </a:p>
      </dsp:txBody>
      <dsp:txXfrm rot="-5400000">
        <a:off x="1" y="433518"/>
        <a:ext cx="861698" cy="369299"/>
      </dsp:txXfrm>
    </dsp:sp>
    <dsp:sp modelId="{75D9AB1A-4A0C-4A81-A9BC-16B69667AC06}">
      <dsp:nvSpPr>
        <dsp:cNvPr id="0" name=""/>
        <dsp:cNvSpPr/>
      </dsp:nvSpPr>
      <dsp:spPr>
        <a:xfrm rot="5400000">
          <a:off x="5107157" y="-4242789"/>
          <a:ext cx="800148" cy="929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Игра-путешествие к Году исторической памяти </a:t>
          </a:r>
          <a:r>
            <a:rPr lang="ru-RU" sz="1800" b="1" i="0" kern="1200" dirty="0"/>
            <a:t>«</a:t>
          </a:r>
          <a:r>
            <a:rPr lang="ru-RU" sz="1800" b="1" i="0" kern="1200" dirty="0" err="1"/>
            <a:t>Тым</a:t>
          </a:r>
          <a:r>
            <a:rPr lang="ru-RU" sz="1800" b="1" i="0" kern="1200" dirty="0"/>
            <a:t> </a:t>
          </a:r>
          <a:r>
            <a:rPr lang="ru-RU" sz="1800" b="1" i="0" kern="1200" dirty="0" err="1"/>
            <a:t>ганаруся</a:t>
          </a:r>
          <a:r>
            <a:rPr lang="ru-RU" sz="1800" b="1" i="0" kern="1200" dirty="0"/>
            <a:t>, </a:t>
          </a:r>
          <a:r>
            <a:rPr lang="ru-RU" sz="1800" b="1" i="0" kern="1200" dirty="0" err="1"/>
            <a:t>што</a:t>
          </a:r>
          <a:r>
            <a:rPr lang="ru-RU" sz="1800" b="1" i="0" kern="1200" dirty="0"/>
            <a:t> </a:t>
          </a:r>
          <a:r>
            <a:rPr lang="ru-RU" sz="1800" b="1" i="0" kern="1200" dirty="0" err="1"/>
            <a:t>жыву</a:t>
          </a:r>
          <a:r>
            <a:rPr lang="ru-RU" sz="1800" b="1" i="0" kern="1200" dirty="0"/>
            <a:t> у </a:t>
          </a:r>
          <a:r>
            <a:rPr lang="ru-RU" sz="1800" b="1" i="0" kern="1200" dirty="0" err="1"/>
            <a:t>Беларусі</a:t>
          </a:r>
          <a:r>
            <a:rPr lang="ru-RU" sz="1800" b="1" i="0" kern="1200" dirty="0"/>
            <a:t>» </a:t>
          </a:r>
          <a:r>
            <a:rPr lang="ru-RU" sz="1800" i="1" kern="1200" dirty="0"/>
            <a:t>(сельская библиотека д. Красное)</a:t>
          </a:r>
        </a:p>
      </dsp:txBody>
      <dsp:txXfrm rot="-5400000">
        <a:off x="861698" y="41730"/>
        <a:ext cx="9252007" cy="722028"/>
      </dsp:txXfrm>
    </dsp:sp>
    <dsp:sp modelId="{84272DFA-D3E6-4BA0-A6C8-CE84594C2C4E}">
      <dsp:nvSpPr>
        <dsp:cNvPr id="0" name=""/>
        <dsp:cNvSpPr/>
      </dsp:nvSpPr>
      <dsp:spPr>
        <a:xfrm rot="5400000">
          <a:off x="-184649" y="1302576"/>
          <a:ext cx="1230997" cy="86169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12.00</a:t>
          </a:r>
        </a:p>
      </dsp:txBody>
      <dsp:txXfrm rot="-5400000">
        <a:off x="1" y="1548775"/>
        <a:ext cx="861698" cy="369299"/>
      </dsp:txXfrm>
    </dsp:sp>
    <dsp:sp modelId="{348B7249-F26B-4667-BEAB-F8BEA4B953B8}">
      <dsp:nvSpPr>
        <dsp:cNvPr id="0" name=""/>
        <dsp:cNvSpPr/>
      </dsp:nvSpPr>
      <dsp:spPr>
        <a:xfrm rot="5400000">
          <a:off x="5107157" y="-3127532"/>
          <a:ext cx="800148" cy="929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Игровая программа</a:t>
          </a:r>
          <a:r>
            <a:rPr lang="ru-RU" sz="1800" i="1" kern="1200" dirty="0"/>
            <a:t> </a:t>
          </a:r>
          <a:r>
            <a:rPr lang="ru-RU" sz="1800" b="1" i="0" kern="1200" dirty="0"/>
            <a:t>«Карусель веселых игр» </a:t>
          </a:r>
          <a:r>
            <a:rPr lang="ru-RU" sz="1800" i="1" kern="1200" dirty="0"/>
            <a:t>(библиотека семейного чтения «</a:t>
          </a:r>
          <a:r>
            <a:rPr lang="ru-RU" sz="1800" i="1" kern="1200" dirty="0" err="1"/>
            <a:t>Верасок</a:t>
          </a:r>
          <a:r>
            <a:rPr lang="ru-RU" sz="1800" i="1" kern="1200" dirty="0"/>
            <a:t>»)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Экологическое путешествие </a:t>
          </a:r>
          <a:r>
            <a:rPr lang="ru-RU" sz="1800" b="1" i="0" kern="1200" dirty="0"/>
            <a:t>«Лесные дары» </a:t>
          </a:r>
          <a:r>
            <a:rPr lang="ru-RU" sz="1800" i="1" kern="1200" dirty="0"/>
            <a:t>(сельская библиотека </a:t>
          </a:r>
          <a:r>
            <a:rPr lang="ru-RU" sz="1800" i="1" kern="1200" dirty="0" err="1"/>
            <a:t>аг</a:t>
          </a:r>
          <a:r>
            <a:rPr lang="ru-RU" sz="1800" i="1" kern="1200" dirty="0"/>
            <a:t>. </a:t>
          </a:r>
          <a:r>
            <a:rPr lang="ru-RU" sz="1800" i="1" kern="1200" dirty="0" err="1"/>
            <a:t>Марково</a:t>
          </a:r>
          <a:r>
            <a:rPr lang="ru-RU" sz="1800" i="1" kern="1200" dirty="0"/>
            <a:t>)</a:t>
          </a:r>
        </a:p>
      </dsp:txBody>
      <dsp:txXfrm rot="-5400000">
        <a:off x="861698" y="1156987"/>
        <a:ext cx="9252007" cy="722028"/>
      </dsp:txXfrm>
    </dsp:sp>
    <dsp:sp modelId="{EA28DE0A-374A-4880-A1DD-A410532403DB}">
      <dsp:nvSpPr>
        <dsp:cNvPr id="0" name=""/>
        <dsp:cNvSpPr/>
      </dsp:nvSpPr>
      <dsp:spPr>
        <a:xfrm rot="5400000">
          <a:off x="-184649" y="2417832"/>
          <a:ext cx="1230997" cy="86169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1" kern="1200" dirty="0"/>
            <a:t>13.00</a:t>
          </a:r>
        </a:p>
      </dsp:txBody>
      <dsp:txXfrm rot="-5400000">
        <a:off x="1" y="2664031"/>
        <a:ext cx="861698" cy="369299"/>
      </dsp:txXfrm>
    </dsp:sp>
    <dsp:sp modelId="{970327DE-0970-461F-A0D1-EFDB94317639}">
      <dsp:nvSpPr>
        <dsp:cNvPr id="0" name=""/>
        <dsp:cNvSpPr/>
      </dsp:nvSpPr>
      <dsp:spPr>
        <a:xfrm rot="5400000">
          <a:off x="5107157" y="-2012276"/>
          <a:ext cx="800148" cy="929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Диспут </a:t>
          </a:r>
          <a:r>
            <a:rPr lang="ru-RU" sz="1800" b="1" i="0" kern="1200" dirty="0"/>
            <a:t>«Молодежь и закон» </a:t>
          </a:r>
          <a:r>
            <a:rPr lang="ru-RU" sz="1800" i="1" kern="1200" dirty="0"/>
            <a:t>(сельская библиотека </a:t>
          </a:r>
          <a:r>
            <a:rPr lang="ru-RU" sz="1800" i="1" kern="1200" dirty="0" err="1"/>
            <a:t>аг</a:t>
          </a:r>
          <a:r>
            <a:rPr lang="ru-RU" sz="1800" i="1" kern="1200" dirty="0"/>
            <a:t>. </a:t>
          </a:r>
          <a:r>
            <a:rPr lang="ru-RU" sz="1800" i="1" kern="1200" dirty="0" err="1"/>
            <a:t>Хожово</a:t>
          </a:r>
          <a:r>
            <a:rPr lang="ru-RU" sz="1800" i="1" kern="1200" dirty="0"/>
            <a:t>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Электронная викторина </a:t>
          </a:r>
          <a:r>
            <a:rPr lang="ru-RU" sz="1800" b="1" i="0" kern="1200" dirty="0"/>
            <a:t>«Поколение </a:t>
          </a:r>
          <a:r>
            <a:rPr lang="en-US" sz="1800" b="1" i="0" kern="1200" dirty="0" err="1"/>
            <a:t>TikTok</a:t>
          </a:r>
          <a:r>
            <a:rPr lang="ru-RU" sz="1800" b="1" i="0" kern="1200" dirty="0"/>
            <a:t>» </a:t>
          </a:r>
          <a:r>
            <a:rPr lang="ru-RU" sz="1800" i="1" kern="1200" dirty="0"/>
            <a:t>(Березинский сельский Дом культуры)</a:t>
          </a:r>
        </a:p>
      </dsp:txBody>
      <dsp:txXfrm rot="-5400000">
        <a:off x="861698" y="2272243"/>
        <a:ext cx="9252007" cy="722028"/>
      </dsp:txXfrm>
    </dsp:sp>
    <dsp:sp modelId="{D0910410-7666-492D-9226-912287B7C070}">
      <dsp:nvSpPr>
        <dsp:cNvPr id="0" name=""/>
        <dsp:cNvSpPr/>
      </dsp:nvSpPr>
      <dsp:spPr>
        <a:xfrm rot="5400000">
          <a:off x="-184649" y="3533089"/>
          <a:ext cx="1230997" cy="86169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i="1" kern="1200" dirty="0"/>
            <a:t>14.30</a:t>
          </a:r>
        </a:p>
      </dsp:txBody>
      <dsp:txXfrm rot="-5400000">
        <a:off x="1" y="3779288"/>
        <a:ext cx="861698" cy="369299"/>
      </dsp:txXfrm>
    </dsp:sp>
    <dsp:sp modelId="{6E82C40D-7E0A-465A-A85F-20D5D365FED6}">
      <dsp:nvSpPr>
        <dsp:cNvPr id="0" name=""/>
        <dsp:cNvSpPr/>
      </dsp:nvSpPr>
      <dsp:spPr>
        <a:xfrm rot="5400000">
          <a:off x="5107157" y="-897019"/>
          <a:ext cx="800148" cy="929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Игра </a:t>
          </a:r>
          <a:r>
            <a:rPr lang="ru-RU" sz="1800" b="1" kern="1200" dirty="0"/>
            <a:t>«Библиотечное варенье» </a:t>
          </a:r>
          <a:r>
            <a:rPr lang="ru-RU" sz="1800" i="1" kern="1200" dirty="0"/>
            <a:t>(сельская библиотека </a:t>
          </a:r>
          <a:r>
            <a:rPr lang="ru-RU" sz="1800" i="1" kern="1200" dirty="0" err="1"/>
            <a:t>аг</a:t>
          </a:r>
          <a:r>
            <a:rPr lang="ru-RU" sz="1800" i="1" kern="1200" dirty="0"/>
            <a:t>. </a:t>
          </a:r>
          <a:r>
            <a:rPr lang="ru-RU" sz="1800" i="1" kern="1200" dirty="0" err="1"/>
            <a:t>Видевщина</a:t>
          </a:r>
          <a:r>
            <a:rPr lang="ru-RU" sz="1800" i="1" kern="1200" dirty="0"/>
            <a:t>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Игровой интерактив </a:t>
          </a:r>
          <a:r>
            <a:rPr lang="ru-RU" sz="1800" b="1" i="0" kern="1200" dirty="0"/>
            <a:t>«Летние забеги» </a:t>
          </a:r>
          <a:r>
            <a:rPr lang="ru-RU" sz="1800" i="1" kern="1200" dirty="0"/>
            <a:t>(Дворец культуры г. Молодечно)</a:t>
          </a:r>
        </a:p>
      </dsp:txBody>
      <dsp:txXfrm rot="-5400000">
        <a:off x="861698" y="3387500"/>
        <a:ext cx="9252007" cy="722028"/>
      </dsp:txXfrm>
    </dsp:sp>
    <dsp:sp modelId="{5A532795-BFDD-46FA-A940-FF073F8594D8}">
      <dsp:nvSpPr>
        <dsp:cNvPr id="0" name=""/>
        <dsp:cNvSpPr/>
      </dsp:nvSpPr>
      <dsp:spPr>
        <a:xfrm rot="5400000">
          <a:off x="-184649" y="4648345"/>
          <a:ext cx="1230997" cy="861698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i="1" kern="1200" dirty="0"/>
            <a:t>17.00</a:t>
          </a:r>
        </a:p>
      </dsp:txBody>
      <dsp:txXfrm rot="-5400000">
        <a:off x="1" y="4894544"/>
        <a:ext cx="861698" cy="369299"/>
      </dsp:txXfrm>
    </dsp:sp>
    <dsp:sp modelId="{A020D626-1601-4B73-80C4-D0B864F12005}">
      <dsp:nvSpPr>
        <dsp:cNvPr id="0" name=""/>
        <dsp:cNvSpPr/>
      </dsp:nvSpPr>
      <dsp:spPr>
        <a:xfrm rot="5400000">
          <a:off x="5107157" y="218236"/>
          <a:ext cx="800148" cy="929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Информационный час </a:t>
          </a:r>
          <a:r>
            <a:rPr lang="ru-RU" sz="1800" b="1" kern="1200" dirty="0"/>
            <a:t>«Подросток – правовая зона» </a:t>
          </a:r>
          <a:r>
            <a:rPr lang="ru-RU" sz="1800" b="0" i="1" kern="1200" dirty="0"/>
            <a:t>(</a:t>
          </a:r>
          <a:r>
            <a:rPr lang="ru-RU" sz="1800" b="0" i="1" kern="1200" dirty="0" err="1"/>
            <a:t>Видевщинский</a:t>
          </a:r>
          <a:r>
            <a:rPr lang="ru-RU" sz="1800" b="0" i="1" kern="1200" dirty="0"/>
            <a:t> сельский Дом культуры)</a:t>
          </a:r>
        </a:p>
      </dsp:txBody>
      <dsp:txXfrm rot="-5400000">
        <a:off x="861698" y="4502755"/>
        <a:ext cx="9252007" cy="72202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184469" y="189918"/>
          <a:ext cx="1229795" cy="86085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11.00</a:t>
          </a:r>
        </a:p>
      </dsp:txBody>
      <dsp:txXfrm rot="-5400000">
        <a:off x="1" y="435876"/>
        <a:ext cx="860856" cy="368939"/>
      </dsp:txXfrm>
    </dsp:sp>
    <dsp:sp modelId="{75D9AB1A-4A0C-4A81-A9BC-16B69667AC06}">
      <dsp:nvSpPr>
        <dsp:cNvPr id="0" name=""/>
        <dsp:cNvSpPr/>
      </dsp:nvSpPr>
      <dsp:spPr>
        <a:xfrm rot="5400000">
          <a:off x="5107127" y="-4240821"/>
          <a:ext cx="799367" cy="9291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Квест </a:t>
          </a:r>
          <a:r>
            <a:rPr lang="ru-RU" sz="1800" b="1" i="0" kern="1200" dirty="0"/>
            <a:t>«По дорогам сказок» </a:t>
          </a:r>
          <a:r>
            <a:rPr lang="ru-RU" sz="1800" i="1" kern="1200" dirty="0"/>
            <a:t>(Лебедевский сельский Дом культуры)</a:t>
          </a:r>
        </a:p>
      </dsp:txBody>
      <dsp:txXfrm rot="-5400000">
        <a:off x="860856" y="44472"/>
        <a:ext cx="9252887" cy="721323"/>
      </dsp:txXfrm>
    </dsp:sp>
    <dsp:sp modelId="{84272DFA-D3E6-4BA0-A6C8-CE84594C2C4E}">
      <dsp:nvSpPr>
        <dsp:cNvPr id="0" name=""/>
        <dsp:cNvSpPr/>
      </dsp:nvSpPr>
      <dsp:spPr>
        <a:xfrm rot="5400000">
          <a:off x="-184469" y="1304086"/>
          <a:ext cx="1229795" cy="86085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12.00</a:t>
          </a:r>
        </a:p>
      </dsp:txBody>
      <dsp:txXfrm rot="-5400000">
        <a:off x="1" y="1550044"/>
        <a:ext cx="860856" cy="368939"/>
      </dsp:txXfrm>
    </dsp:sp>
    <dsp:sp modelId="{348B7249-F26B-4667-BEAB-F8BEA4B953B8}">
      <dsp:nvSpPr>
        <dsp:cNvPr id="0" name=""/>
        <dsp:cNvSpPr/>
      </dsp:nvSpPr>
      <dsp:spPr>
        <a:xfrm rot="5400000">
          <a:off x="5107127" y="-3126654"/>
          <a:ext cx="799367" cy="9291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Эко-круиз</a:t>
          </a:r>
          <a:r>
            <a:rPr lang="ru-RU" sz="1800" i="1" kern="1200" dirty="0"/>
            <a:t> </a:t>
          </a:r>
          <a:r>
            <a:rPr lang="ru-RU" sz="1800" b="1" i="0" kern="1200" dirty="0"/>
            <a:t>«Заповедные места родного края» </a:t>
          </a:r>
          <a:r>
            <a:rPr lang="ru-RU" sz="1800" i="1" kern="1200" dirty="0"/>
            <a:t>(городская библиотека-филиал № 1)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Мастер-класс по изготовлению буклетов по </a:t>
          </a:r>
          <a:r>
            <a:rPr lang="ru-RU" sz="1800" i="0" kern="1200" dirty="0" err="1"/>
            <a:t>аг</a:t>
          </a:r>
          <a:r>
            <a:rPr lang="ru-RU" sz="1800" i="0" kern="1200" dirty="0"/>
            <a:t>. </a:t>
          </a:r>
          <a:r>
            <a:rPr lang="ru-RU" sz="1800" i="0" kern="1200" dirty="0" err="1"/>
            <a:t>Граничи</a:t>
          </a:r>
          <a:r>
            <a:rPr lang="ru-RU" sz="1800" i="0" kern="1200" dirty="0"/>
            <a:t> </a:t>
          </a:r>
          <a:r>
            <a:rPr lang="ru-RU" sz="1800" b="1" i="0" kern="1200" dirty="0"/>
            <a:t>«Уголок мой родной, сердцу милый» </a:t>
          </a:r>
          <a:r>
            <a:rPr lang="ru-RU" sz="1800" i="1" kern="1200" dirty="0"/>
            <a:t>(сельская интегрированная библиотека </a:t>
          </a:r>
          <a:r>
            <a:rPr lang="ru-RU" sz="1800" i="1" kern="1200" dirty="0" err="1"/>
            <a:t>аг</a:t>
          </a:r>
          <a:r>
            <a:rPr lang="ru-RU" sz="1800" i="1" kern="1200" dirty="0"/>
            <a:t>. </a:t>
          </a:r>
          <a:r>
            <a:rPr lang="ru-RU" sz="1800" i="1" kern="1200" dirty="0" err="1"/>
            <a:t>Граничи</a:t>
          </a:r>
          <a:r>
            <a:rPr lang="ru-RU" sz="1800" i="1" kern="1200" dirty="0"/>
            <a:t>)</a:t>
          </a:r>
        </a:p>
      </dsp:txBody>
      <dsp:txXfrm rot="-5400000">
        <a:off x="860856" y="1158639"/>
        <a:ext cx="9252887" cy="721323"/>
      </dsp:txXfrm>
    </dsp:sp>
    <dsp:sp modelId="{EA28DE0A-374A-4880-A1DD-A410532403DB}">
      <dsp:nvSpPr>
        <dsp:cNvPr id="0" name=""/>
        <dsp:cNvSpPr/>
      </dsp:nvSpPr>
      <dsp:spPr>
        <a:xfrm rot="5400000">
          <a:off x="-184469" y="2418253"/>
          <a:ext cx="1229795" cy="86085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1" kern="1200" dirty="0"/>
            <a:t>13.00</a:t>
          </a:r>
        </a:p>
      </dsp:txBody>
      <dsp:txXfrm rot="-5400000">
        <a:off x="1" y="2664211"/>
        <a:ext cx="860856" cy="368939"/>
      </dsp:txXfrm>
    </dsp:sp>
    <dsp:sp modelId="{970327DE-0970-461F-A0D1-EFDB94317639}">
      <dsp:nvSpPr>
        <dsp:cNvPr id="0" name=""/>
        <dsp:cNvSpPr/>
      </dsp:nvSpPr>
      <dsp:spPr>
        <a:xfrm rot="5400000">
          <a:off x="5107127" y="-2012486"/>
          <a:ext cx="799367" cy="9291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Познавательно-игровая программа </a:t>
          </a:r>
          <a:r>
            <a:rPr lang="ru-RU" sz="1800" b="1" i="0" kern="1200" dirty="0"/>
            <a:t>«По страницам Красной книги» </a:t>
          </a:r>
          <a:r>
            <a:rPr lang="ru-RU" sz="1800" i="1" kern="1200" dirty="0"/>
            <a:t>(Красненский сельский Дом культуры)</a:t>
          </a:r>
        </a:p>
      </dsp:txBody>
      <dsp:txXfrm rot="-5400000">
        <a:off x="860856" y="2272807"/>
        <a:ext cx="9252887" cy="721323"/>
      </dsp:txXfrm>
    </dsp:sp>
    <dsp:sp modelId="{D0910410-7666-492D-9226-912287B7C070}">
      <dsp:nvSpPr>
        <dsp:cNvPr id="0" name=""/>
        <dsp:cNvSpPr/>
      </dsp:nvSpPr>
      <dsp:spPr>
        <a:xfrm rot="5400000">
          <a:off x="-184469" y="3532420"/>
          <a:ext cx="1229795" cy="860856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i="1" kern="1200" dirty="0"/>
            <a:t>14.00</a:t>
          </a:r>
        </a:p>
      </dsp:txBody>
      <dsp:txXfrm rot="-5400000">
        <a:off x="1" y="3778378"/>
        <a:ext cx="860856" cy="368939"/>
      </dsp:txXfrm>
    </dsp:sp>
    <dsp:sp modelId="{6E82C40D-7E0A-465A-A85F-20D5D365FED6}">
      <dsp:nvSpPr>
        <dsp:cNvPr id="0" name=""/>
        <dsp:cNvSpPr/>
      </dsp:nvSpPr>
      <dsp:spPr>
        <a:xfrm rot="5400000">
          <a:off x="5107127" y="-898319"/>
          <a:ext cx="799367" cy="9291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Яблочные посиделки </a:t>
          </a:r>
          <a:r>
            <a:rPr lang="ru-RU" sz="1800" b="1" kern="1200" dirty="0"/>
            <a:t>«Яблочный спас добро припас» </a:t>
          </a:r>
          <a:r>
            <a:rPr lang="ru-RU" sz="1800" i="1" kern="1200" dirty="0"/>
            <a:t>(</a:t>
          </a:r>
          <a:r>
            <a:rPr lang="ru-RU" sz="1800" i="1" kern="1200" dirty="0" err="1"/>
            <a:t>горпоселковая</a:t>
          </a:r>
          <a:r>
            <a:rPr lang="ru-RU" sz="1800" i="1" kern="1200" dirty="0"/>
            <a:t> библиотека-филиал </a:t>
          </a:r>
          <a:r>
            <a:rPr lang="ru-RU" sz="1800" i="1" kern="1200" dirty="0" err="1"/>
            <a:t>г.п</a:t>
          </a:r>
          <a:r>
            <a:rPr lang="ru-RU" sz="1800" i="1" kern="1200" dirty="0"/>
            <a:t>. Радошковичи)</a:t>
          </a:r>
        </a:p>
      </dsp:txBody>
      <dsp:txXfrm rot="-5400000">
        <a:off x="860856" y="3386974"/>
        <a:ext cx="9252887" cy="721323"/>
      </dsp:txXfrm>
    </dsp:sp>
    <dsp:sp modelId="{5A532795-BFDD-46FA-A940-FF073F8594D8}">
      <dsp:nvSpPr>
        <dsp:cNvPr id="0" name=""/>
        <dsp:cNvSpPr/>
      </dsp:nvSpPr>
      <dsp:spPr>
        <a:xfrm rot="5400000">
          <a:off x="-184469" y="4646588"/>
          <a:ext cx="1229795" cy="860856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i="1" kern="1200" dirty="0"/>
            <a:t>17.00</a:t>
          </a:r>
        </a:p>
      </dsp:txBody>
      <dsp:txXfrm rot="-5400000">
        <a:off x="1" y="4892546"/>
        <a:ext cx="860856" cy="368939"/>
      </dsp:txXfrm>
    </dsp:sp>
    <dsp:sp modelId="{A020D626-1601-4B73-80C4-D0B864F12005}">
      <dsp:nvSpPr>
        <dsp:cNvPr id="0" name=""/>
        <dsp:cNvSpPr/>
      </dsp:nvSpPr>
      <dsp:spPr>
        <a:xfrm rot="5400000">
          <a:off x="5107127" y="215847"/>
          <a:ext cx="799367" cy="9291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Час духовности </a:t>
          </a:r>
          <a:r>
            <a:rPr lang="ru-RU" sz="1800" b="1" kern="1200" dirty="0"/>
            <a:t>«Да не погаснет в душах свет» </a:t>
          </a:r>
          <a:r>
            <a:rPr lang="ru-RU" sz="1800" b="0" i="1" kern="1200" dirty="0"/>
            <a:t>(сельская библиотека </a:t>
          </a:r>
          <a:r>
            <a:rPr lang="ru-RU" sz="1800" b="0" i="1" kern="1200" dirty="0" err="1"/>
            <a:t>аг</a:t>
          </a:r>
          <a:r>
            <a:rPr lang="ru-RU" sz="1800" b="0" i="1" kern="1200" dirty="0"/>
            <a:t>. Березинское)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Развлекательная программа </a:t>
          </a:r>
          <a:r>
            <a:rPr lang="ru-RU" sz="1800" b="1" i="0" kern="1200" dirty="0"/>
            <a:t>«Музыкальная викторина» </a:t>
          </a:r>
          <a:r>
            <a:rPr lang="ru-RU" sz="1800" b="0" i="1" kern="1200" dirty="0"/>
            <a:t>(</a:t>
          </a:r>
          <a:r>
            <a:rPr lang="ru-RU" sz="1800" b="0" i="1" kern="1200" dirty="0" err="1"/>
            <a:t>Видевщинский</a:t>
          </a:r>
          <a:r>
            <a:rPr lang="ru-RU" sz="1800" b="0" i="1" kern="1200" dirty="0"/>
            <a:t> сельский Дом культуры)</a:t>
          </a:r>
        </a:p>
      </dsp:txBody>
      <dsp:txXfrm rot="-5400000">
        <a:off x="860856" y="4501140"/>
        <a:ext cx="9252887" cy="7213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16102" y="219441"/>
          <a:ext cx="1440683" cy="100847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11.00</a:t>
          </a:r>
        </a:p>
      </dsp:txBody>
      <dsp:txXfrm rot="-5400000">
        <a:off x="1" y="507577"/>
        <a:ext cx="1008478" cy="432205"/>
      </dsp:txXfrm>
    </dsp:sp>
    <dsp:sp modelId="{75D9AB1A-4A0C-4A81-A9BC-16B69667AC06}">
      <dsp:nvSpPr>
        <dsp:cNvPr id="0" name=""/>
        <dsp:cNvSpPr/>
      </dsp:nvSpPr>
      <dsp:spPr>
        <a:xfrm rot="5400000">
          <a:off x="4889594" y="-3877776"/>
          <a:ext cx="936444" cy="8698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Интерактивная выставка одной книги к 105-летию </a:t>
          </a:r>
          <a:r>
            <a:rPr lang="ru-RU" sz="2100" kern="1200" dirty="0" err="1"/>
            <a:t>Я.Бриля</a:t>
          </a:r>
          <a:r>
            <a:rPr lang="ru-RU" sz="2100" kern="1200" dirty="0"/>
            <a:t> </a:t>
          </a:r>
          <a:r>
            <a:rPr lang="ru-RU" sz="2100" b="1" kern="1200" dirty="0"/>
            <a:t>«</a:t>
          </a:r>
          <a:r>
            <a:rPr lang="ru-RU" sz="2100" b="1" kern="1200" dirty="0" err="1"/>
            <a:t>Кніга</a:t>
          </a:r>
          <a:r>
            <a:rPr lang="ru-RU" sz="2100" b="1" kern="1200" dirty="0"/>
            <a:t> </a:t>
          </a:r>
          <a:r>
            <a:rPr lang="ru-RU" sz="2100" b="1" kern="1200" dirty="0" err="1"/>
            <a:t>адной</a:t>
          </a:r>
          <a:r>
            <a:rPr lang="ru-RU" sz="2100" b="1" kern="1200" dirty="0"/>
            <a:t> </a:t>
          </a:r>
          <a:r>
            <a:rPr lang="ru-RU" sz="2100" b="1" kern="1200" dirty="0" err="1"/>
            <a:t>маладосці</a:t>
          </a:r>
          <a:r>
            <a:rPr lang="ru-RU" sz="2100" b="1" kern="1200" dirty="0"/>
            <a:t>» </a:t>
          </a:r>
          <a:r>
            <a:rPr lang="ru-RU" sz="2100" i="1" kern="1200" dirty="0"/>
            <a:t>(</a:t>
          </a:r>
          <a:r>
            <a:rPr lang="ru-RU" sz="2100" i="1" kern="1200" dirty="0" err="1"/>
            <a:t>горпоселковая</a:t>
          </a:r>
          <a:r>
            <a:rPr lang="ru-RU" sz="2100" i="1" kern="1200" dirty="0"/>
            <a:t> библиотека-филиал </a:t>
          </a:r>
          <a:r>
            <a:rPr lang="ru-RU" sz="2100" i="1" kern="1200" dirty="0" err="1"/>
            <a:t>г.п</a:t>
          </a:r>
          <a:r>
            <a:rPr lang="ru-RU" sz="2100" i="1" kern="1200" dirty="0"/>
            <a:t>. Радошковичи)</a:t>
          </a:r>
        </a:p>
      </dsp:txBody>
      <dsp:txXfrm rot="-5400000">
        <a:off x="1008479" y="49052"/>
        <a:ext cx="8652962" cy="845018"/>
      </dsp:txXfrm>
    </dsp:sp>
    <dsp:sp modelId="{84272DFA-D3E6-4BA0-A6C8-CE84594C2C4E}">
      <dsp:nvSpPr>
        <dsp:cNvPr id="0" name=""/>
        <dsp:cNvSpPr/>
      </dsp:nvSpPr>
      <dsp:spPr>
        <a:xfrm rot="5400000">
          <a:off x="-216102" y="1515480"/>
          <a:ext cx="1440683" cy="100847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15.00</a:t>
          </a:r>
        </a:p>
      </dsp:txBody>
      <dsp:txXfrm rot="-5400000">
        <a:off x="1" y="1803616"/>
        <a:ext cx="1008478" cy="432205"/>
      </dsp:txXfrm>
    </dsp:sp>
    <dsp:sp modelId="{348B7249-F26B-4667-BEAB-F8BEA4B953B8}">
      <dsp:nvSpPr>
        <dsp:cNvPr id="0" name=""/>
        <dsp:cNvSpPr/>
      </dsp:nvSpPr>
      <dsp:spPr>
        <a:xfrm rot="5400000">
          <a:off x="4889594" y="-2581737"/>
          <a:ext cx="936444" cy="8698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Квест </a:t>
          </a:r>
          <a:r>
            <a:rPr lang="ru-RU" sz="2100" b="1" kern="1200" dirty="0"/>
            <a:t>«</a:t>
          </a:r>
          <a:r>
            <a:rPr lang="en-US" sz="2100" b="1" kern="1200" dirty="0"/>
            <a:t>Just Dance</a:t>
          </a:r>
          <a:r>
            <a:rPr lang="ru-RU" sz="2100" b="1" kern="1200" dirty="0"/>
            <a:t>»</a:t>
          </a:r>
          <a:r>
            <a:rPr lang="ru-RU" sz="2100" kern="1200" dirty="0"/>
            <a:t> </a:t>
          </a:r>
          <a:r>
            <a:rPr lang="ru-RU" sz="2100" i="1" kern="1200" dirty="0"/>
            <a:t>(ГУК «Централизованная клубная система Молодечненского района»)</a:t>
          </a:r>
        </a:p>
      </dsp:txBody>
      <dsp:txXfrm rot="-5400000">
        <a:off x="1008479" y="1345091"/>
        <a:ext cx="8652962" cy="845018"/>
      </dsp:txXfrm>
    </dsp:sp>
    <dsp:sp modelId="{9F18298F-6ECA-4141-87C3-5379BDF4BC0F}">
      <dsp:nvSpPr>
        <dsp:cNvPr id="0" name=""/>
        <dsp:cNvSpPr/>
      </dsp:nvSpPr>
      <dsp:spPr>
        <a:xfrm rot="5400000">
          <a:off x="-216102" y="2811520"/>
          <a:ext cx="1440683" cy="100847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16.00</a:t>
          </a:r>
        </a:p>
      </dsp:txBody>
      <dsp:txXfrm rot="-5400000">
        <a:off x="1" y="3099656"/>
        <a:ext cx="1008478" cy="432205"/>
      </dsp:txXfrm>
    </dsp:sp>
    <dsp:sp modelId="{0714D18A-B110-4A6E-A43F-45C6D1D099DB}">
      <dsp:nvSpPr>
        <dsp:cNvPr id="0" name=""/>
        <dsp:cNvSpPr/>
      </dsp:nvSpPr>
      <dsp:spPr>
        <a:xfrm rot="5400000">
          <a:off x="4889594" y="-1285697"/>
          <a:ext cx="936444" cy="8698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Интеллектуальная игра </a:t>
          </a:r>
          <a:r>
            <a:rPr lang="ru-RU" sz="2100" b="1" kern="1200" dirty="0"/>
            <a:t>«Мысли вслух» </a:t>
          </a:r>
          <a:r>
            <a:rPr lang="ru-RU" sz="2100" i="1" kern="1200" dirty="0"/>
            <a:t>(</a:t>
          </a:r>
          <a:r>
            <a:rPr lang="ru-RU" sz="2100" i="1" kern="1200" dirty="0" err="1"/>
            <a:t>Хожовский</a:t>
          </a:r>
          <a:r>
            <a:rPr lang="ru-RU" sz="2100" i="1" kern="1200" dirty="0"/>
            <a:t> сельский Дом культуры)</a:t>
          </a:r>
          <a:endParaRPr lang="ru-RU" sz="2100" kern="1200" dirty="0"/>
        </a:p>
      </dsp:txBody>
      <dsp:txXfrm rot="-5400000">
        <a:off x="1008479" y="2641131"/>
        <a:ext cx="8652962" cy="845018"/>
      </dsp:txXfrm>
    </dsp:sp>
    <dsp:sp modelId="{2A929445-C23B-4BC4-A697-0FD56ED09BA0}">
      <dsp:nvSpPr>
        <dsp:cNvPr id="0" name=""/>
        <dsp:cNvSpPr/>
      </dsp:nvSpPr>
      <dsp:spPr>
        <a:xfrm rot="5400000">
          <a:off x="-216102" y="4107560"/>
          <a:ext cx="1440683" cy="100847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17.00</a:t>
          </a:r>
        </a:p>
      </dsp:txBody>
      <dsp:txXfrm rot="-5400000">
        <a:off x="1" y="4395696"/>
        <a:ext cx="1008478" cy="432205"/>
      </dsp:txXfrm>
    </dsp:sp>
    <dsp:sp modelId="{D472DAAF-DDAE-430D-BE53-E1563896E024}">
      <dsp:nvSpPr>
        <dsp:cNvPr id="0" name=""/>
        <dsp:cNvSpPr/>
      </dsp:nvSpPr>
      <dsp:spPr>
        <a:xfrm rot="5400000">
          <a:off x="4889594" y="10342"/>
          <a:ext cx="936444" cy="8698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Детская дискотека </a:t>
          </a:r>
          <a:r>
            <a:rPr lang="ru-RU" sz="2100" b="1" kern="1200" dirty="0"/>
            <a:t>«Танцуй и веселись» </a:t>
          </a:r>
          <a:r>
            <a:rPr lang="ru-RU" sz="2100" b="0" i="1" kern="1200" dirty="0"/>
            <a:t>(</a:t>
          </a:r>
          <a:r>
            <a:rPr lang="ru-RU" sz="2100" b="0" i="1" kern="1200" dirty="0" err="1"/>
            <a:t>Селевский</a:t>
          </a:r>
          <a:r>
            <a:rPr lang="ru-RU" sz="2100" b="0" i="1" kern="1200" dirty="0"/>
            <a:t> сельский Дом культуры)</a:t>
          </a:r>
          <a:endParaRPr lang="ru-RU" sz="2100" kern="1200" dirty="0"/>
        </a:p>
      </dsp:txBody>
      <dsp:txXfrm rot="-5400000">
        <a:off x="1008479" y="3937171"/>
        <a:ext cx="8652962" cy="84501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184649" y="187319"/>
          <a:ext cx="1230997" cy="86169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12.00</a:t>
          </a:r>
        </a:p>
      </dsp:txBody>
      <dsp:txXfrm rot="-5400000">
        <a:off x="1" y="433518"/>
        <a:ext cx="861698" cy="369299"/>
      </dsp:txXfrm>
    </dsp:sp>
    <dsp:sp modelId="{75D9AB1A-4A0C-4A81-A9BC-16B69667AC06}">
      <dsp:nvSpPr>
        <dsp:cNvPr id="0" name=""/>
        <dsp:cNvSpPr/>
      </dsp:nvSpPr>
      <dsp:spPr>
        <a:xfrm rot="5400000">
          <a:off x="5107157" y="-4242789"/>
          <a:ext cx="800148" cy="929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b="0" i="0" kern="1200" dirty="0"/>
            <a:t>Экологический час </a:t>
          </a:r>
          <a:r>
            <a:rPr lang="ru-RU" sz="1900" b="1" i="0" kern="1200" dirty="0"/>
            <a:t>«Рассказы для детей о живой природе» </a:t>
          </a:r>
          <a:r>
            <a:rPr lang="ru-RU" sz="1900" i="1" kern="1200" dirty="0"/>
            <a:t>(сельская библиотека-филиал п. Чисть)</a:t>
          </a:r>
        </a:p>
      </dsp:txBody>
      <dsp:txXfrm rot="-5400000">
        <a:off x="861698" y="41730"/>
        <a:ext cx="9252007" cy="722028"/>
      </dsp:txXfrm>
    </dsp:sp>
    <dsp:sp modelId="{84272DFA-D3E6-4BA0-A6C8-CE84594C2C4E}">
      <dsp:nvSpPr>
        <dsp:cNvPr id="0" name=""/>
        <dsp:cNvSpPr/>
      </dsp:nvSpPr>
      <dsp:spPr>
        <a:xfrm rot="5400000">
          <a:off x="-184649" y="1302576"/>
          <a:ext cx="1230997" cy="86169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13.00</a:t>
          </a:r>
        </a:p>
      </dsp:txBody>
      <dsp:txXfrm rot="-5400000">
        <a:off x="1" y="1548775"/>
        <a:ext cx="861698" cy="369299"/>
      </dsp:txXfrm>
    </dsp:sp>
    <dsp:sp modelId="{348B7249-F26B-4667-BEAB-F8BEA4B953B8}">
      <dsp:nvSpPr>
        <dsp:cNvPr id="0" name=""/>
        <dsp:cNvSpPr/>
      </dsp:nvSpPr>
      <dsp:spPr>
        <a:xfrm rot="5400000">
          <a:off x="5107157" y="-3127532"/>
          <a:ext cx="800148" cy="929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i="0" kern="1200" dirty="0"/>
            <a:t>Поход за знаниями</a:t>
          </a:r>
          <a:r>
            <a:rPr lang="ru-RU" sz="1900" i="1" kern="1200" dirty="0"/>
            <a:t> </a:t>
          </a:r>
          <a:r>
            <a:rPr lang="ru-RU" sz="1900" b="1" i="0" kern="1200" dirty="0"/>
            <a:t>«Ароматные загадки природы» </a:t>
          </a:r>
          <a:r>
            <a:rPr lang="ru-RU" sz="1900" i="1" kern="1200" dirty="0"/>
            <a:t>(сельская библиотека </a:t>
          </a:r>
          <a:r>
            <a:rPr lang="ru-RU" sz="1900" i="1" kern="1200" dirty="0" err="1"/>
            <a:t>аг</a:t>
          </a:r>
          <a:r>
            <a:rPr lang="ru-RU" sz="1900" i="1" kern="1200" dirty="0"/>
            <a:t>. Березинское)</a:t>
          </a:r>
        </a:p>
      </dsp:txBody>
      <dsp:txXfrm rot="-5400000">
        <a:off x="861698" y="1156987"/>
        <a:ext cx="9252007" cy="722028"/>
      </dsp:txXfrm>
    </dsp:sp>
    <dsp:sp modelId="{EA28DE0A-374A-4880-A1DD-A410532403DB}">
      <dsp:nvSpPr>
        <dsp:cNvPr id="0" name=""/>
        <dsp:cNvSpPr/>
      </dsp:nvSpPr>
      <dsp:spPr>
        <a:xfrm rot="5400000">
          <a:off x="-184649" y="2417832"/>
          <a:ext cx="1230997" cy="86169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14.00</a:t>
          </a:r>
        </a:p>
      </dsp:txBody>
      <dsp:txXfrm rot="-5400000">
        <a:off x="1" y="2664031"/>
        <a:ext cx="861698" cy="369299"/>
      </dsp:txXfrm>
    </dsp:sp>
    <dsp:sp modelId="{970327DE-0970-461F-A0D1-EFDB94317639}">
      <dsp:nvSpPr>
        <dsp:cNvPr id="0" name=""/>
        <dsp:cNvSpPr/>
      </dsp:nvSpPr>
      <dsp:spPr>
        <a:xfrm rot="5400000">
          <a:off x="5107157" y="-2012276"/>
          <a:ext cx="800148" cy="929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i="0" kern="1200" dirty="0"/>
            <a:t>Мастер-класс </a:t>
          </a:r>
          <a:r>
            <a:rPr lang="ru-RU" sz="1900" b="1" i="0" kern="1200" dirty="0"/>
            <a:t>«Вышивка – хобби на всю жизнь» </a:t>
          </a:r>
          <a:r>
            <a:rPr lang="ru-RU" sz="1900" i="1" kern="1200" dirty="0"/>
            <a:t>(</a:t>
          </a:r>
          <a:r>
            <a:rPr lang="ru-RU" sz="1900" i="1" kern="1200" dirty="0" err="1"/>
            <a:t>Олехновичский</a:t>
          </a:r>
          <a:r>
            <a:rPr lang="ru-RU" sz="1900" i="1" kern="1200" dirty="0"/>
            <a:t> сельский Дом культуры)</a:t>
          </a:r>
        </a:p>
      </dsp:txBody>
      <dsp:txXfrm rot="-5400000">
        <a:off x="861698" y="2272243"/>
        <a:ext cx="9252007" cy="722028"/>
      </dsp:txXfrm>
    </dsp:sp>
    <dsp:sp modelId="{D0910410-7666-492D-9226-912287B7C070}">
      <dsp:nvSpPr>
        <dsp:cNvPr id="0" name=""/>
        <dsp:cNvSpPr/>
      </dsp:nvSpPr>
      <dsp:spPr>
        <a:xfrm rot="5400000">
          <a:off x="-184649" y="3533089"/>
          <a:ext cx="1230997" cy="86169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0" kern="1200" dirty="0"/>
            <a:t>15.00</a:t>
          </a:r>
        </a:p>
      </dsp:txBody>
      <dsp:txXfrm rot="-5400000">
        <a:off x="1" y="3779288"/>
        <a:ext cx="861698" cy="369299"/>
      </dsp:txXfrm>
    </dsp:sp>
    <dsp:sp modelId="{6E82C40D-7E0A-465A-A85F-20D5D365FED6}">
      <dsp:nvSpPr>
        <dsp:cNvPr id="0" name=""/>
        <dsp:cNvSpPr/>
      </dsp:nvSpPr>
      <dsp:spPr>
        <a:xfrm rot="5400000">
          <a:off x="5107157" y="-897019"/>
          <a:ext cx="800148" cy="929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Патриотический час </a:t>
          </a:r>
          <a:r>
            <a:rPr lang="ru-RU" sz="1900" b="1" kern="1200" dirty="0"/>
            <a:t>«В единстве народа – великая сила» </a:t>
          </a:r>
          <a:r>
            <a:rPr lang="ru-RU" sz="1900" i="1" kern="1200" dirty="0"/>
            <a:t>(сельская библиотека-клуб д. </a:t>
          </a:r>
          <a:r>
            <a:rPr lang="ru-RU" sz="1900" i="1" kern="1200" dirty="0" err="1"/>
            <a:t>Вязынка</a:t>
          </a:r>
          <a:r>
            <a:rPr lang="ru-RU" sz="1900" i="1" kern="1200" dirty="0"/>
            <a:t>)</a:t>
          </a:r>
        </a:p>
      </dsp:txBody>
      <dsp:txXfrm rot="-5400000">
        <a:off x="861698" y="3387500"/>
        <a:ext cx="9252007" cy="722028"/>
      </dsp:txXfrm>
    </dsp:sp>
    <dsp:sp modelId="{5A532795-BFDD-46FA-A940-FF073F8594D8}">
      <dsp:nvSpPr>
        <dsp:cNvPr id="0" name=""/>
        <dsp:cNvSpPr/>
      </dsp:nvSpPr>
      <dsp:spPr>
        <a:xfrm rot="5400000">
          <a:off x="-184649" y="4648345"/>
          <a:ext cx="1230997" cy="861698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0" kern="1200" dirty="0"/>
            <a:t>17.00</a:t>
          </a:r>
        </a:p>
      </dsp:txBody>
      <dsp:txXfrm rot="-5400000">
        <a:off x="1" y="4894544"/>
        <a:ext cx="861698" cy="369299"/>
      </dsp:txXfrm>
    </dsp:sp>
    <dsp:sp modelId="{A020D626-1601-4B73-80C4-D0B864F12005}">
      <dsp:nvSpPr>
        <dsp:cNvPr id="0" name=""/>
        <dsp:cNvSpPr/>
      </dsp:nvSpPr>
      <dsp:spPr>
        <a:xfrm rot="5400000">
          <a:off x="5107157" y="249482"/>
          <a:ext cx="800148" cy="929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Молодежная программа </a:t>
          </a:r>
          <a:r>
            <a:rPr lang="ru-RU" sz="1900" b="1" kern="1200" dirty="0"/>
            <a:t>«Молодежь, скажем нет ВИЧ-инфекции»</a:t>
          </a:r>
          <a:r>
            <a:rPr lang="ru-RU" sz="1900" kern="1200" dirty="0"/>
            <a:t> </a:t>
          </a:r>
          <a:r>
            <a:rPr lang="ru-RU" sz="1900" i="1" kern="1200" dirty="0"/>
            <a:t>(</a:t>
          </a:r>
          <a:r>
            <a:rPr lang="ru-RU" sz="1900" i="1" kern="1200" dirty="0" err="1"/>
            <a:t>Холхловский</a:t>
          </a:r>
          <a:r>
            <a:rPr lang="ru-RU" sz="1900" i="1" kern="1200" dirty="0"/>
            <a:t> сельский Дом культуры)</a:t>
          </a:r>
          <a:endParaRPr lang="ru-RU" sz="1900" b="0" i="1" kern="1200" dirty="0"/>
        </a:p>
      </dsp:txBody>
      <dsp:txXfrm rot="-5400000">
        <a:off x="861698" y="4534001"/>
        <a:ext cx="9252007" cy="72202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90894" y="293218"/>
          <a:ext cx="1939295" cy="135750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12.00</a:t>
          </a:r>
        </a:p>
      </dsp:txBody>
      <dsp:txXfrm rot="-5400000">
        <a:off x="1" y="681078"/>
        <a:ext cx="1357507" cy="581788"/>
      </dsp:txXfrm>
    </dsp:sp>
    <dsp:sp modelId="{75D9AB1A-4A0C-4A81-A9BC-16B69667AC06}">
      <dsp:nvSpPr>
        <dsp:cNvPr id="0" name=""/>
        <dsp:cNvSpPr/>
      </dsp:nvSpPr>
      <dsp:spPr>
        <a:xfrm rot="5400000">
          <a:off x="5124865" y="-3765034"/>
          <a:ext cx="1260542" cy="8795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b="0" i="0" kern="1200" dirty="0"/>
            <a:t>Конкурс рисунков </a:t>
          </a:r>
          <a:r>
            <a:rPr lang="ru-RU" sz="2200" b="1" i="0" kern="1200" dirty="0"/>
            <a:t>«Фантазии полет небесный» </a:t>
          </a:r>
          <a:r>
            <a:rPr lang="ru-RU" sz="2200" i="1" kern="1200" dirty="0"/>
            <a:t>(сельская библиотека </a:t>
          </a:r>
          <a:r>
            <a:rPr lang="ru-RU" sz="2200" i="1" kern="1200" dirty="0" err="1"/>
            <a:t>аг</a:t>
          </a:r>
          <a:r>
            <a:rPr lang="ru-RU" sz="2200" i="1" kern="1200" dirty="0"/>
            <a:t>. </a:t>
          </a:r>
          <a:r>
            <a:rPr lang="ru-RU" sz="2200" i="1" kern="1200" dirty="0" err="1"/>
            <a:t>Марково</a:t>
          </a:r>
          <a:r>
            <a:rPr lang="ru-RU" sz="2200" i="1" kern="1200" dirty="0"/>
            <a:t>)</a:t>
          </a:r>
        </a:p>
      </dsp:txBody>
      <dsp:txXfrm rot="-5400000">
        <a:off x="1357508" y="63858"/>
        <a:ext cx="8733723" cy="1137472"/>
      </dsp:txXfrm>
    </dsp:sp>
    <dsp:sp modelId="{84272DFA-D3E6-4BA0-A6C8-CE84594C2C4E}">
      <dsp:nvSpPr>
        <dsp:cNvPr id="0" name=""/>
        <dsp:cNvSpPr/>
      </dsp:nvSpPr>
      <dsp:spPr>
        <a:xfrm rot="5400000">
          <a:off x="-290894" y="2041573"/>
          <a:ext cx="1939295" cy="135750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12.30</a:t>
          </a:r>
        </a:p>
      </dsp:txBody>
      <dsp:txXfrm rot="-5400000">
        <a:off x="1" y="2429433"/>
        <a:ext cx="1357507" cy="581788"/>
      </dsp:txXfrm>
    </dsp:sp>
    <dsp:sp modelId="{348B7249-F26B-4667-BEAB-F8BEA4B953B8}">
      <dsp:nvSpPr>
        <dsp:cNvPr id="0" name=""/>
        <dsp:cNvSpPr/>
      </dsp:nvSpPr>
      <dsp:spPr>
        <a:xfrm rot="5400000">
          <a:off x="5124865" y="-2016678"/>
          <a:ext cx="1260542" cy="8795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i="0" kern="1200" dirty="0"/>
            <a:t>Час скорби </a:t>
          </a:r>
          <a:r>
            <a:rPr lang="ru-RU" sz="2200" b="1" i="0" kern="1200" dirty="0"/>
            <a:t>«Сквозь годы с нами говорит война» </a:t>
          </a:r>
          <a:r>
            <a:rPr lang="ru-RU" sz="2200" i="1" kern="1200" dirty="0"/>
            <a:t>(сельская интегрированная библиотека </a:t>
          </a:r>
          <a:r>
            <a:rPr lang="ru-RU" sz="2200" i="1" kern="1200" dirty="0" err="1"/>
            <a:t>аг</a:t>
          </a:r>
          <a:r>
            <a:rPr lang="ru-RU" sz="2200" i="1" kern="1200" dirty="0"/>
            <a:t>. Городок)</a:t>
          </a:r>
        </a:p>
      </dsp:txBody>
      <dsp:txXfrm rot="-5400000">
        <a:off x="1357508" y="1812214"/>
        <a:ext cx="8733723" cy="1137472"/>
      </dsp:txXfrm>
    </dsp:sp>
    <dsp:sp modelId="{EA28DE0A-374A-4880-A1DD-A410532403DB}">
      <dsp:nvSpPr>
        <dsp:cNvPr id="0" name=""/>
        <dsp:cNvSpPr/>
      </dsp:nvSpPr>
      <dsp:spPr>
        <a:xfrm rot="5400000">
          <a:off x="-290894" y="3789929"/>
          <a:ext cx="1939295" cy="135750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i="1" kern="1200" dirty="0"/>
            <a:t>13.00</a:t>
          </a:r>
        </a:p>
      </dsp:txBody>
      <dsp:txXfrm rot="-5400000">
        <a:off x="1" y="4177789"/>
        <a:ext cx="1357507" cy="581788"/>
      </dsp:txXfrm>
    </dsp:sp>
    <dsp:sp modelId="{970327DE-0970-461F-A0D1-EFDB94317639}">
      <dsp:nvSpPr>
        <dsp:cNvPr id="0" name=""/>
        <dsp:cNvSpPr/>
      </dsp:nvSpPr>
      <dsp:spPr>
        <a:xfrm rot="5400000">
          <a:off x="5124865" y="-268323"/>
          <a:ext cx="1260542" cy="8795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b="0" i="0" kern="1200" dirty="0"/>
            <a:t>Квест </a:t>
          </a:r>
          <a:r>
            <a:rPr lang="ru-RU" sz="2200" b="1" i="0" kern="1200" dirty="0"/>
            <a:t>«</a:t>
          </a:r>
          <a:r>
            <a:rPr lang="ru-RU" sz="2200" b="1" i="0" kern="1200" dirty="0" err="1"/>
            <a:t>Легоквест</a:t>
          </a:r>
          <a:r>
            <a:rPr lang="ru-RU" sz="2200" b="1" i="0" kern="1200" dirty="0"/>
            <a:t>» </a:t>
          </a:r>
          <a:r>
            <a:rPr lang="ru-RU" sz="2200" i="1" kern="1200" dirty="0"/>
            <a:t>(Березинский сельский Дом культуры)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i="0" kern="1200" dirty="0"/>
            <a:t>Познавательная игра </a:t>
          </a:r>
          <a:r>
            <a:rPr lang="ru-RU" sz="2200" b="1" i="0" kern="1200" dirty="0"/>
            <a:t>«Какого цвета глаза светофора?» </a:t>
          </a:r>
          <a:r>
            <a:rPr lang="ru-RU" sz="2200" i="1" kern="1200" dirty="0"/>
            <a:t>(сельская интегрированная библиотека </a:t>
          </a:r>
          <a:r>
            <a:rPr lang="ru-RU" sz="2200" i="1" kern="1200" dirty="0" err="1"/>
            <a:t>аг</a:t>
          </a:r>
          <a:r>
            <a:rPr lang="ru-RU" sz="2200" i="1" kern="1200" dirty="0"/>
            <a:t>. </a:t>
          </a:r>
          <a:r>
            <a:rPr lang="ru-RU" sz="2200" i="1" kern="1200" dirty="0" err="1"/>
            <a:t>Холхлово</a:t>
          </a:r>
          <a:r>
            <a:rPr lang="ru-RU" sz="2200" i="1" kern="1200" dirty="0"/>
            <a:t>)</a:t>
          </a:r>
        </a:p>
      </dsp:txBody>
      <dsp:txXfrm rot="-5400000">
        <a:off x="1357508" y="3560569"/>
        <a:ext cx="8733723" cy="113747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303488" y="307516"/>
          <a:ext cx="2023257" cy="141627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12.00</a:t>
          </a:r>
        </a:p>
      </dsp:txBody>
      <dsp:txXfrm rot="-5400000">
        <a:off x="2" y="712167"/>
        <a:ext cx="1416279" cy="606978"/>
      </dsp:txXfrm>
    </dsp:sp>
    <dsp:sp modelId="{75D9AB1A-4A0C-4A81-A9BC-16B69667AC06}">
      <dsp:nvSpPr>
        <dsp:cNvPr id="0" name=""/>
        <dsp:cNvSpPr/>
      </dsp:nvSpPr>
      <dsp:spPr>
        <a:xfrm rot="5400000">
          <a:off x="5126964" y="-3706656"/>
          <a:ext cx="1315117" cy="8736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kern="1200" dirty="0"/>
            <a:t>Викторина </a:t>
          </a:r>
          <a:r>
            <a:rPr lang="ru-RU" b="1" kern="1200" dirty="0"/>
            <a:t>«Что я за зверь?» </a:t>
          </a:r>
          <a:r>
            <a:rPr lang="ru-RU" b="0" i="1" kern="1200" dirty="0"/>
            <a:t>(сельская библиотека </a:t>
          </a:r>
          <a:r>
            <a:rPr lang="ru-RU" b="0" i="1" kern="1200" dirty="0" err="1"/>
            <a:t>аг</a:t>
          </a:r>
          <a:r>
            <a:rPr lang="ru-RU" b="0" i="1" kern="1200" dirty="0"/>
            <a:t>. Олехновичи)</a:t>
          </a:r>
          <a:endParaRPr lang="ru-RU" sz="2200" i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i="0" kern="1200" dirty="0"/>
            <a:t>Экскурсия по страницам журнала «Мир путешествий» </a:t>
          </a:r>
          <a:r>
            <a:rPr lang="ru-RU" sz="2200" b="1" i="0" kern="1200" dirty="0"/>
            <a:t>«Путешествие по странам и континентам» </a:t>
          </a:r>
          <a:r>
            <a:rPr lang="ru-RU" sz="2200" i="1" kern="1200" dirty="0"/>
            <a:t>(</a:t>
          </a:r>
          <a:r>
            <a:rPr lang="ru-RU" sz="2200" i="1" kern="1200" dirty="0" err="1"/>
            <a:t>горпоселковая</a:t>
          </a:r>
          <a:r>
            <a:rPr lang="ru-RU" sz="2200" i="1" kern="1200" dirty="0"/>
            <a:t> библиотека-филиал </a:t>
          </a:r>
          <a:r>
            <a:rPr lang="ru-RU" sz="2200" i="1" kern="1200" dirty="0" err="1"/>
            <a:t>г.п</a:t>
          </a:r>
          <a:r>
            <a:rPr lang="ru-RU" sz="2200" i="1" kern="1200" dirty="0"/>
            <a:t>. Радошковичи) </a:t>
          </a:r>
        </a:p>
      </dsp:txBody>
      <dsp:txXfrm rot="-5400000">
        <a:off x="1416280" y="68227"/>
        <a:ext cx="8672287" cy="1186719"/>
      </dsp:txXfrm>
    </dsp:sp>
    <dsp:sp modelId="{84272DFA-D3E6-4BA0-A6C8-CE84594C2C4E}">
      <dsp:nvSpPr>
        <dsp:cNvPr id="0" name=""/>
        <dsp:cNvSpPr/>
      </dsp:nvSpPr>
      <dsp:spPr>
        <a:xfrm rot="5400000">
          <a:off x="-303488" y="2140542"/>
          <a:ext cx="2023257" cy="141627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14.00</a:t>
          </a:r>
        </a:p>
      </dsp:txBody>
      <dsp:txXfrm rot="-5400000">
        <a:off x="2" y="2545193"/>
        <a:ext cx="1416279" cy="606978"/>
      </dsp:txXfrm>
    </dsp:sp>
    <dsp:sp modelId="{348B7249-F26B-4667-BEAB-F8BEA4B953B8}">
      <dsp:nvSpPr>
        <dsp:cNvPr id="0" name=""/>
        <dsp:cNvSpPr/>
      </dsp:nvSpPr>
      <dsp:spPr>
        <a:xfrm rot="5400000">
          <a:off x="5126964" y="-1873631"/>
          <a:ext cx="1315117" cy="8736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b="0" i="0" kern="1200" dirty="0"/>
            <a:t>Викторина-загадка </a:t>
          </a:r>
          <a:r>
            <a:rPr lang="ru-RU" b="1" i="0" kern="1200" dirty="0"/>
            <a:t>«От зимы до лета» </a:t>
          </a:r>
          <a:r>
            <a:rPr lang="ru-RU" b="0" i="1" kern="1200" dirty="0"/>
            <a:t>(сельская библиотека </a:t>
          </a:r>
          <a:r>
            <a:rPr lang="ru-RU" b="0" i="1" kern="1200" dirty="0" err="1"/>
            <a:t>аг</a:t>
          </a:r>
          <a:r>
            <a:rPr lang="ru-RU" b="0" i="1" kern="1200" dirty="0"/>
            <a:t>. </a:t>
          </a:r>
          <a:r>
            <a:rPr lang="ru-RU" b="0" i="1" kern="1200" dirty="0" err="1"/>
            <a:t>Яхимовщина</a:t>
          </a:r>
          <a:r>
            <a:rPr lang="ru-RU" b="0" i="1" kern="1200" dirty="0"/>
            <a:t>)</a:t>
          </a:r>
          <a:endParaRPr lang="ru-RU" sz="2200" i="1" kern="1200" dirty="0"/>
        </a:p>
      </dsp:txBody>
      <dsp:txXfrm rot="-5400000">
        <a:off x="1416280" y="1901252"/>
        <a:ext cx="8672287" cy="1186719"/>
      </dsp:txXfrm>
    </dsp:sp>
    <dsp:sp modelId="{EA28DE0A-374A-4880-A1DD-A410532403DB}">
      <dsp:nvSpPr>
        <dsp:cNvPr id="0" name=""/>
        <dsp:cNvSpPr/>
      </dsp:nvSpPr>
      <dsp:spPr>
        <a:xfrm rot="5400000">
          <a:off x="-303488" y="3973567"/>
          <a:ext cx="2023257" cy="141627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i="0" kern="1200" dirty="0"/>
            <a:t>15.00</a:t>
          </a:r>
        </a:p>
      </dsp:txBody>
      <dsp:txXfrm rot="-5400000">
        <a:off x="2" y="4378218"/>
        <a:ext cx="1416279" cy="606978"/>
      </dsp:txXfrm>
    </dsp:sp>
    <dsp:sp modelId="{970327DE-0970-461F-A0D1-EFDB94317639}">
      <dsp:nvSpPr>
        <dsp:cNvPr id="0" name=""/>
        <dsp:cNvSpPr/>
      </dsp:nvSpPr>
      <dsp:spPr>
        <a:xfrm rot="5400000">
          <a:off x="5126964" y="-40605"/>
          <a:ext cx="1315117" cy="8736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i="0" kern="1200" dirty="0"/>
            <a:t>Литературная гостиная, посвященная творчеству </a:t>
          </a:r>
          <a:r>
            <a:rPr lang="ru-RU" i="0" kern="1200" dirty="0" err="1"/>
            <a:t>М.Богдановичу</a:t>
          </a:r>
          <a:r>
            <a:rPr lang="ru-RU" i="0" kern="1200" dirty="0"/>
            <a:t> </a:t>
          </a:r>
          <a:r>
            <a:rPr lang="ru-RU" b="1" i="0" kern="1200" dirty="0"/>
            <a:t>«</a:t>
          </a:r>
          <a:r>
            <a:rPr lang="ru-RU" b="1" i="0" kern="1200" dirty="0" err="1"/>
            <a:t>Нясгаснай</a:t>
          </a:r>
          <a:r>
            <a:rPr lang="ru-RU" b="1" i="0" kern="1200" dirty="0"/>
            <a:t> </a:t>
          </a:r>
          <a:r>
            <a:rPr lang="ru-RU" b="1" i="0" kern="1200" dirty="0" err="1"/>
            <a:t>зоркай</a:t>
          </a:r>
          <a:r>
            <a:rPr lang="ru-RU" b="1" i="0" kern="1200" dirty="0"/>
            <a:t> ты ў </a:t>
          </a:r>
          <a:r>
            <a:rPr lang="ru-RU" b="1" i="0" kern="1200" dirty="0" err="1"/>
            <a:t>сэрцы</a:t>
          </a:r>
          <a:r>
            <a:rPr lang="ru-RU" b="1" i="0" kern="1200" dirty="0"/>
            <a:t> </a:t>
          </a:r>
          <a:r>
            <a:rPr lang="ru-RU" b="1" i="0" kern="1200" dirty="0" err="1"/>
            <a:t>Радзімы</a:t>
          </a:r>
          <a:r>
            <a:rPr lang="ru-RU" b="1" i="0" kern="1200" dirty="0"/>
            <a:t>» </a:t>
          </a:r>
          <a:r>
            <a:rPr lang="ru-RU" i="1" kern="1200" dirty="0"/>
            <a:t>(Молодечненская центральная районная библиотека им. </a:t>
          </a:r>
          <a:r>
            <a:rPr lang="ru-RU" i="1" kern="1200" dirty="0" err="1"/>
            <a:t>М.Богдановича</a:t>
          </a:r>
          <a:r>
            <a:rPr lang="ru-RU" i="1" kern="1200" dirty="0"/>
            <a:t>)</a:t>
          </a:r>
          <a:endParaRPr lang="ru-RU" sz="2200" i="1" kern="1200" dirty="0"/>
        </a:p>
      </dsp:txBody>
      <dsp:txXfrm rot="-5400000">
        <a:off x="1416280" y="3734278"/>
        <a:ext cx="8672287" cy="118671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20257" y="226473"/>
          <a:ext cx="1468385" cy="102787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12.00</a:t>
          </a:r>
        </a:p>
      </dsp:txBody>
      <dsp:txXfrm rot="-5400000">
        <a:off x="1" y="520150"/>
        <a:ext cx="1027870" cy="440515"/>
      </dsp:txXfrm>
    </dsp:sp>
    <dsp:sp modelId="{75D9AB1A-4A0C-4A81-A9BC-16B69667AC06}">
      <dsp:nvSpPr>
        <dsp:cNvPr id="0" name=""/>
        <dsp:cNvSpPr/>
      </dsp:nvSpPr>
      <dsp:spPr>
        <a:xfrm rot="5400000">
          <a:off x="5113092" y="-4079007"/>
          <a:ext cx="954450" cy="9124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b="0" i="0" kern="1200" dirty="0"/>
            <a:t>Интеллектуальная игра </a:t>
          </a:r>
          <a:r>
            <a:rPr lang="ru-RU" sz="1900" b="1" i="0" kern="1200" dirty="0"/>
            <a:t>«Знатоки здорового образа жизни» </a:t>
          </a:r>
          <a:r>
            <a:rPr lang="ru-RU" sz="1900" i="1" kern="1200" dirty="0"/>
            <a:t>(библиотека семейного чтения «</a:t>
          </a:r>
          <a:r>
            <a:rPr lang="ru-RU" sz="1900" i="1" kern="1200" dirty="0" err="1"/>
            <a:t>Верасок</a:t>
          </a:r>
          <a:r>
            <a:rPr lang="ru-RU" sz="1900" i="1" kern="1200" dirty="0"/>
            <a:t>»)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i="0" kern="1200" dirty="0" err="1"/>
            <a:t>Блицвикторина</a:t>
          </a:r>
          <a:r>
            <a:rPr lang="ru-RU" sz="1900" i="1" kern="1200" dirty="0"/>
            <a:t> </a:t>
          </a:r>
          <a:r>
            <a:rPr lang="ru-RU" sz="1900" b="1" i="1" kern="1200" dirty="0"/>
            <a:t>«По волнам знаний» </a:t>
          </a:r>
          <a:r>
            <a:rPr lang="ru-RU" sz="1900" i="1" kern="1200" dirty="0"/>
            <a:t>(сельская библиотека </a:t>
          </a:r>
          <a:r>
            <a:rPr lang="ru-RU" sz="1900" i="1" kern="1200" dirty="0" err="1"/>
            <a:t>аг</a:t>
          </a:r>
          <a:r>
            <a:rPr lang="ru-RU" sz="1900" i="1" kern="1200" dirty="0"/>
            <a:t>. </a:t>
          </a:r>
          <a:r>
            <a:rPr lang="ru-RU" sz="1900" i="1" kern="1200" dirty="0" err="1"/>
            <a:t>Полочаны</a:t>
          </a:r>
          <a:r>
            <a:rPr lang="ru-RU" sz="1900" i="1" kern="1200" dirty="0"/>
            <a:t>)</a:t>
          </a:r>
        </a:p>
      </dsp:txBody>
      <dsp:txXfrm rot="-5400000">
        <a:off x="1027870" y="52807"/>
        <a:ext cx="9078303" cy="861266"/>
      </dsp:txXfrm>
    </dsp:sp>
    <dsp:sp modelId="{84272DFA-D3E6-4BA0-A6C8-CE84594C2C4E}">
      <dsp:nvSpPr>
        <dsp:cNvPr id="0" name=""/>
        <dsp:cNvSpPr/>
      </dsp:nvSpPr>
      <dsp:spPr>
        <a:xfrm rot="5400000">
          <a:off x="-220257" y="1550617"/>
          <a:ext cx="1468385" cy="102787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13.00</a:t>
          </a:r>
        </a:p>
      </dsp:txBody>
      <dsp:txXfrm rot="-5400000">
        <a:off x="1" y="1844294"/>
        <a:ext cx="1027870" cy="440515"/>
      </dsp:txXfrm>
    </dsp:sp>
    <dsp:sp modelId="{348B7249-F26B-4667-BEAB-F8BEA4B953B8}">
      <dsp:nvSpPr>
        <dsp:cNvPr id="0" name=""/>
        <dsp:cNvSpPr/>
      </dsp:nvSpPr>
      <dsp:spPr>
        <a:xfrm rot="5400000">
          <a:off x="5113092" y="-2754862"/>
          <a:ext cx="954450" cy="9124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i="0" kern="1200" dirty="0"/>
            <a:t>Игровая программа </a:t>
          </a:r>
          <a:r>
            <a:rPr lang="ru-RU" sz="1900" b="1" i="0" kern="1200" dirty="0"/>
            <a:t>«</a:t>
          </a:r>
          <a:r>
            <a:rPr lang="be-BY" sz="1900" b="1" i="0" kern="1200" dirty="0"/>
            <a:t>Зов джунглей»</a:t>
          </a:r>
          <a:r>
            <a:rPr lang="be-BY" sz="1900" i="1" kern="1200" dirty="0"/>
            <a:t> (</a:t>
          </a:r>
          <a:r>
            <a:rPr lang="ru-RU" sz="1900" i="1" kern="1200" dirty="0"/>
            <a:t>Красненский сельский Дом культуры)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i="0" kern="1200" dirty="0"/>
            <a:t>Конкурс рисунков по профилактике детского травматизма </a:t>
          </a:r>
          <a:r>
            <a:rPr lang="ru-RU" sz="1900" b="1" i="0" kern="1200" dirty="0"/>
            <a:t>«Лето без ДТП»</a:t>
          </a:r>
          <a:r>
            <a:rPr lang="ru-RU" sz="1900" i="1" kern="1200" dirty="0"/>
            <a:t> (Дворец культуры г. Молодечно)</a:t>
          </a:r>
        </a:p>
      </dsp:txBody>
      <dsp:txXfrm rot="-5400000">
        <a:off x="1027870" y="1376952"/>
        <a:ext cx="9078303" cy="861266"/>
      </dsp:txXfrm>
    </dsp:sp>
    <dsp:sp modelId="{2CE4A2B1-0151-4BE9-946C-AC12A293CBD5}">
      <dsp:nvSpPr>
        <dsp:cNvPr id="0" name=""/>
        <dsp:cNvSpPr/>
      </dsp:nvSpPr>
      <dsp:spPr>
        <a:xfrm rot="5400000">
          <a:off x="-220257" y="2874762"/>
          <a:ext cx="1468385" cy="102787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i="0" kern="1200" dirty="0"/>
            <a:t>14.00</a:t>
          </a:r>
        </a:p>
      </dsp:txBody>
      <dsp:txXfrm rot="-5400000">
        <a:off x="1" y="3168439"/>
        <a:ext cx="1027870" cy="440515"/>
      </dsp:txXfrm>
    </dsp:sp>
    <dsp:sp modelId="{5E3952B1-F931-4366-9F3B-4A6FE14A0688}">
      <dsp:nvSpPr>
        <dsp:cNvPr id="0" name=""/>
        <dsp:cNvSpPr/>
      </dsp:nvSpPr>
      <dsp:spPr>
        <a:xfrm rot="5400000">
          <a:off x="5113092" y="-1430718"/>
          <a:ext cx="954450" cy="9124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Библио-</a:t>
          </a:r>
          <a:r>
            <a:rPr lang="ru-RU" sz="1900" kern="1200" dirty="0" err="1"/>
            <a:t>квиз</a:t>
          </a:r>
          <a:r>
            <a:rPr lang="ru-RU" sz="1900" kern="1200" dirty="0"/>
            <a:t> </a:t>
          </a:r>
          <a:r>
            <a:rPr lang="ru-RU" sz="1900" b="1" kern="1200" dirty="0"/>
            <a:t>«</a:t>
          </a:r>
          <a:r>
            <a:rPr lang="be-BY" sz="1900" b="1" kern="1200" dirty="0"/>
            <a:t>З вершам па жыцці» </a:t>
          </a:r>
          <a:r>
            <a:rPr lang="be-BY" sz="1900" i="1" kern="1200" dirty="0"/>
            <a:t>(сельская интегрированная библиотека д.Раевка)</a:t>
          </a:r>
          <a:endParaRPr lang="ru-RU" sz="1900" i="1" kern="1200" dirty="0"/>
        </a:p>
      </dsp:txBody>
      <dsp:txXfrm rot="-5400000">
        <a:off x="1027870" y="2701096"/>
        <a:ext cx="9078303" cy="861266"/>
      </dsp:txXfrm>
    </dsp:sp>
    <dsp:sp modelId="{19AA3554-8125-45BA-B0A7-60CC5607DF3D}">
      <dsp:nvSpPr>
        <dsp:cNvPr id="0" name=""/>
        <dsp:cNvSpPr/>
      </dsp:nvSpPr>
      <dsp:spPr>
        <a:xfrm rot="5400000">
          <a:off x="-220257" y="4198906"/>
          <a:ext cx="1468385" cy="102787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i="0" kern="1200" dirty="0"/>
            <a:t>15.00</a:t>
          </a:r>
        </a:p>
      </dsp:txBody>
      <dsp:txXfrm rot="-5400000">
        <a:off x="1" y="4492583"/>
        <a:ext cx="1027870" cy="440515"/>
      </dsp:txXfrm>
    </dsp:sp>
    <dsp:sp modelId="{C041B484-6FCE-4CDE-AB3D-8093421ED4E9}">
      <dsp:nvSpPr>
        <dsp:cNvPr id="0" name=""/>
        <dsp:cNvSpPr/>
      </dsp:nvSpPr>
      <dsp:spPr>
        <a:xfrm rot="5400000">
          <a:off x="5113092" y="-106573"/>
          <a:ext cx="954450" cy="9124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Конкурс рисунков </a:t>
          </a:r>
          <a:r>
            <a:rPr lang="ru-RU" sz="1900" b="1" kern="1200" dirty="0"/>
            <a:t>«Наш общий дом – природа» </a:t>
          </a:r>
          <a:r>
            <a:rPr lang="ru-RU" sz="1900" i="1" kern="1200" dirty="0"/>
            <a:t>(сельская библиотека </a:t>
          </a:r>
          <a:r>
            <a:rPr lang="ru-RU" sz="1900" i="1" kern="1200" dirty="0" err="1"/>
            <a:t>аг</a:t>
          </a:r>
          <a:r>
            <a:rPr lang="ru-RU" sz="1900" i="1" kern="1200" dirty="0"/>
            <a:t>. </a:t>
          </a:r>
          <a:r>
            <a:rPr lang="ru-RU" sz="1900" i="1" kern="1200" dirty="0" err="1"/>
            <a:t>Хожово</a:t>
          </a:r>
          <a:r>
            <a:rPr lang="ru-RU" sz="1900" i="1" kern="1200" dirty="0"/>
            <a:t>)</a:t>
          </a:r>
        </a:p>
      </dsp:txBody>
      <dsp:txXfrm rot="-5400000">
        <a:off x="1027870" y="4025241"/>
        <a:ext cx="9078303" cy="86126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188633" y="192019"/>
          <a:ext cx="1257553" cy="88028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12.00</a:t>
          </a:r>
        </a:p>
      </dsp:txBody>
      <dsp:txXfrm rot="-5400000">
        <a:off x="1" y="443530"/>
        <a:ext cx="880287" cy="377266"/>
      </dsp:txXfrm>
    </dsp:sp>
    <dsp:sp modelId="{75D9AB1A-4A0C-4A81-A9BC-16B69667AC06}">
      <dsp:nvSpPr>
        <dsp:cNvPr id="0" name=""/>
        <dsp:cNvSpPr/>
      </dsp:nvSpPr>
      <dsp:spPr>
        <a:xfrm rot="5400000">
          <a:off x="5169965" y="-4286291"/>
          <a:ext cx="817409" cy="93967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Игровая программа </a:t>
          </a:r>
          <a:r>
            <a:rPr lang="ru-RU" sz="1800" b="1" i="0" kern="1200" dirty="0"/>
            <a:t>«Раз, два, три, четыре, пять – летом некогда скучать» </a:t>
          </a:r>
          <a:r>
            <a:rPr lang="ru-RU" sz="1800" i="1" kern="1200" dirty="0"/>
            <a:t>(</a:t>
          </a:r>
          <a:r>
            <a:rPr lang="ru-RU" sz="1800" i="1" kern="1200" dirty="0" err="1"/>
            <a:t>Чистинский</a:t>
          </a:r>
          <a:r>
            <a:rPr lang="ru-RU" sz="1800" i="1" kern="1200" dirty="0"/>
            <a:t> сельский Дом культуры)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Квест </a:t>
          </a:r>
          <a:r>
            <a:rPr lang="ru-RU" sz="1800" b="1" i="0" kern="1200" dirty="0"/>
            <a:t>«</a:t>
          </a:r>
          <a:r>
            <a:rPr lang="be-BY" sz="1800" b="1" i="0" kern="1200" dirty="0"/>
            <a:t>Маркава вядомае і невядомае»</a:t>
          </a:r>
          <a:r>
            <a:rPr lang="be-BY" sz="1800" i="1" kern="1200" dirty="0"/>
            <a:t> (</a:t>
          </a:r>
          <a:r>
            <a:rPr lang="ru-RU" sz="1800" i="1" kern="1200" dirty="0"/>
            <a:t>сельская библиотекам </a:t>
          </a:r>
          <a:r>
            <a:rPr lang="ru-RU" sz="1800" i="1" kern="1200" dirty="0" err="1"/>
            <a:t>аг</a:t>
          </a:r>
          <a:r>
            <a:rPr lang="ru-RU" sz="1800" i="1" kern="1200" dirty="0"/>
            <a:t>. </a:t>
          </a:r>
          <a:r>
            <a:rPr lang="ru-RU" sz="1800" i="1" kern="1200" dirty="0" err="1"/>
            <a:t>Марково</a:t>
          </a:r>
          <a:r>
            <a:rPr lang="ru-RU" sz="1800" i="1" kern="1200" dirty="0"/>
            <a:t>)</a:t>
          </a:r>
        </a:p>
      </dsp:txBody>
      <dsp:txXfrm rot="-5400000">
        <a:off x="880287" y="43290"/>
        <a:ext cx="9356863" cy="737603"/>
      </dsp:txXfrm>
    </dsp:sp>
    <dsp:sp modelId="{84272DFA-D3E6-4BA0-A6C8-CE84594C2C4E}">
      <dsp:nvSpPr>
        <dsp:cNvPr id="0" name=""/>
        <dsp:cNvSpPr/>
      </dsp:nvSpPr>
      <dsp:spPr>
        <a:xfrm rot="5400000">
          <a:off x="-188633" y="1334075"/>
          <a:ext cx="1257553" cy="88028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13.00</a:t>
          </a:r>
        </a:p>
      </dsp:txBody>
      <dsp:txXfrm rot="-5400000">
        <a:off x="1" y="1585586"/>
        <a:ext cx="880287" cy="377266"/>
      </dsp:txXfrm>
    </dsp:sp>
    <dsp:sp modelId="{348B7249-F26B-4667-BEAB-F8BEA4B953B8}">
      <dsp:nvSpPr>
        <dsp:cNvPr id="0" name=""/>
        <dsp:cNvSpPr/>
      </dsp:nvSpPr>
      <dsp:spPr>
        <a:xfrm rot="5400000">
          <a:off x="5169965" y="-3144235"/>
          <a:ext cx="817409" cy="93967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Развлекательная викторина по растительному миру</a:t>
          </a:r>
          <a:r>
            <a:rPr lang="ru-RU" sz="1800" i="1" kern="1200" dirty="0"/>
            <a:t> </a:t>
          </a:r>
          <a:r>
            <a:rPr lang="ru-RU" sz="1800" b="1" i="0" kern="1200" dirty="0"/>
            <a:t>«Хорошо, что есть цветы, есть деревья и кусты» </a:t>
          </a:r>
          <a:r>
            <a:rPr lang="ru-RU" sz="1800" i="1" kern="1200" dirty="0"/>
            <a:t>(</a:t>
          </a:r>
          <a:r>
            <a:rPr lang="ru-RU" sz="1800" i="1" kern="1200" dirty="0" err="1"/>
            <a:t>Хожовский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880287" y="1185346"/>
        <a:ext cx="9356863" cy="737603"/>
      </dsp:txXfrm>
    </dsp:sp>
    <dsp:sp modelId="{EA28DE0A-374A-4880-A1DD-A410532403DB}">
      <dsp:nvSpPr>
        <dsp:cNvPr id="0" name=""/>
        <dsp:cNvSpPr/>
      </dsp:nvSpPr>
      <dsp:spPr>
        <a:xfrm rot="5400000">
          <a:off x="-188633" y="2476131"/>
          <a:ext cx="1257553" cy="88028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15.00</a:t>
          </a:r>
        </a:p>
      </dsp:txBody>
      <dsp:txXfrm rot="-5400000">
        <a:off x="1" y="2727642"/>
        <a:ext cx="880287" cy="377266"/>
      </dsp:txXfrm>
    </dsp:sp>
    <dsp:sp modelId="{970327DE-0970-461F-A0D1-EFDB94317639}">
      <dsp:nvSpPr>
        <dsp:cNvPr id="0" name=""/>
        <dsp:cNvSpPr/>
      </dsp:nvSpPr>
      <dsp:spPr>
        <a:xfrm rot="5400000">
          <a:off x="5169965" y="-2002180"/>
          <a:ext cx="817409" cy="93967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Мастер-класс </a:t>
          </a:r>
          <a:r>
            <a:rPr lang="ru-RU" sz="1800" b="1" kern="1200" dirty="0"/>
            <a:t>«Игольница своими руками» </a:t>
          </a:r>
          <a:r>
            <a:rPr lang="ru-RU" sz="1800" i="1" kern="1200" dirty="0"/>
            <a:t>(</a:t>
          </a:r>
          <a:r>
            <a:rPr lang="ru-RU" sz="1800" i="1" kern="1200" dirty="0" err="1"/>
            <a:t>Чистинский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880287" y="2327401"/>
        <a:ext cx="9356863" cy="737603"/>
      </dsp:txXfrm>
    </dsp:sp>
    <dsp:sp modelId="{D0910410-7666-492D-9226-912287B7C070}">
      <dsp:nvSpPr>
        <dsp:cNvPr id="0" name=""/>
        <dsp:cNvSpPr/>
      </dsp:nvSpPr>
      <dsp:spPr>
        <a:xfrm rot="5400000">
          <a:off x="-188633" y="3618187"/>
          <a:ext cx="1257553" cy="88028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i="0" kern="1200" dirty="0"/>
            <a:t>16.00</a:t>
          </a:r>
        </a:p>
      </dsp:txBody>
      <dsp:txXfrm rot="-5400000">
        <a:off x="1" y="3869698"/>
        <a:ext cx="880287" cy="377266"/>
      </dsp:txXfrm>
    </dsp:sp>
    <dsp:sp modelId="{6E82C40D-7E0A-465A-A85F-20D5D365FED6}">
      <dsp:nvSpPr>
        <dsp:cNvPr id="0" name=""/>
        <dsp:cNvSpPr/>
      </dsp:nvSpPr>
      <dsp:spPr>
        <a:xfrm rot="5400000">
          <a:off x="5169965" y="-860124"/>
          <a:ext cx="817409" cy="93967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err="1"/>
            <a:t>Конкурсно</a:t>
          </a:r>
          <a:r>
            <a:rPr lang="ru-RU" sz="1800" kern="1200" dirty="0"/>
            <a:t>-развлекательная программа </a:t>
          </a:r>
          <a:r>
            <a:rPr lang="ru-RU" sz="1800" b="1" kern="1200" dirty="0"/>
            <a:t>«Стильная штучка» </a:t>
          </a:r>
          <a:r>
            <a:rPr lang="ru-RU" sz="1800" b="0" i="1" kern="1200" dirty="0"/>
            <a:t>(</a:t>
          </a:r>
          <a:r>
            <a:rPr lang="ru-RU" sz="1800" b="0" i="1" kern="1200" dirty="0" err="1"/>
            <a:t>Засковичский</a:t>
          </a:r>
          <a:r>
            <a:rPr lang="ru-RU" sz="1800" b="0" i="1" kern="1200" dirty="0"/>
            <a:t> сельский Дом культуры)</a:t>
          </a:r>
          <a:endParaRPr lang="ru-RU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Час общения </a:t>
          </a:r>
          <a:r>
            <a:rPr lang="ru-RU" sz="1800" b="1" i="0" kern="1200" dirty="0"/>
            <a:t>«Лень – двигатель прогресса» </a:t>
          </a:r>
          <a:r>
            <a:rPr lang="ru-RU" sz="1800" b="0" i="1" kern="1200" dirty="0"/>
            <a:t>(сельская библиотека-клуб д. </a:t>
          </a:r>
          <a:r>
            <a:rPr lang="ru-RU" sz="1800" b="0" i="1" kern="1200" dirty="0" err="1"/>
            <a:t>Турец-Бояры</a:t>
          </a:r>
          <a:r>
            <a:rPr lang="ru-RU" sz="1800" b="0" i="1" kern="1200" dirty="0"/>
            <a:t>)</a:t>
          </a:r>
        </a:p>
      </dsp:txBody>
      <dsp:txXfrm rot="-5400000">
        <a:off x="880287" y="3469457"/>
        <a:ext cx="9356863" cy="737603"/>
      </dsp:txXfrm>
    </dsp:sp>
    <dsp:sp modelId="{5A532795-BFDD-46FA-A940-FF073F8594D8}">
      <dsp:nvSpPr>
        <dsp:cNvPr id="0" name=""/>
        <dsp:cNvSpPr/>
      </dsp:nvSpPr>
      <dsp:spPr>
        <a:xfrm rot="5400000">
          <a:off x="-188633" y="4760242"/>
          <a:ext cx="1257553" cy="880287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i="0" kern="1200" dirty="0"/>
            <a:t>17.00</a:t>
          </a:r>
        </a:p>
      </dsp:txBody>
      <dsp:txXfrm rot="-5400000">
        <a:off x="1" y="5011753"/>
        <a:ext cx="880287" cy="377266"/>
      </dsp:txXfrm>
    </dsp:sp>
    <dsp:sp modelId="{A020D626-1601-4B73-80C4-D0B864F12005}">
      <dsp:nvSpPr>
        <dsp:cNvPr id="0" name=""/>
        <dsp:cNvSpPr/>
      </dsp:nvSpPr>
      <dsp:spPr>
        <a:xfrm rot="5400000">
          <a:off x="5169965" y="281931"/>
          <a:ext cx="817409" cy="93967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Мастер-класс </a:t>
          </a:r>
          <a:r>
            <a:rPr lang="ru-RU" sz="1800" b="1" kern="1200" dirty="0"/>
            <a:t>«Цветок лета - ромашка»</a:t>
          </a:r>
          <a:r>
            <a:rPr lang="ru-RU" sz="1800" kern="1200" dirty="0"/>
            <a:t> </a:t>
          </a:r>
          <a:r>
            <a:rPr lang="ru-RU" sz="1800" i="1" kern="1200" dirty="0"/>
            <a:t>(городская библиотека-филиал № 7)</a:t>
          </a:r>
          <a:endParaRPr lang="ru-RU" sz="1800" b="0" i="1" kern="1200" dirty="0"/>
        </a:p>
      </dsp:txBody>
      <dsp:txXfrm rot="-5400000">
        <a:off x="880287" y="4611513"/>
        <a:ext cx="9356863" cy="737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188633" y="192019"/>
          <a:ext cx="1257553" cy="88028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12.00</a:t>
          </a:r>
        </a:p>
      </dsp:txBody>
      <dsp:txXfrm rot="-5400000">
        <a:off x="1" y="443530"/>
        <a:ext cx="880287" cy="377266"/>
      </dsp:txXfrm>
    </dsp:sp>
    <dsp:sp modelId="{75D9AB1A-4A0C-4A81-A9BC-16B69667AC06}">
      <dsp:nvSpPr>
        <dsp:cNvPr id="0" name=""/>
        <dsp:cNvSpPr/>
      </dsp:nvSpPr>
      <dsp:spPr>
        <a:xfrm rot="5400000">
          <a:off x="5125577" y="-4241903"/>
          <a:ext cx="817409" cy="93079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Час игры </a:t>
          </a:r>
          <a:r>
            <a:rPr lang="ru-RU" sz="1800" b="1" i="0" kern="1200" dirty="0"/>
            <a:t>«Играем в настольные игры» </a:t>
          </a:r>
          <a:r>
            <a:rPr lang="ru-RU" sz="1800" i="1" kern="1200" dirty="0"/>
            <a:t>(Городокский сельский Дом культуры и традиционного быта)</a:t>
          </a:r>
        </a:p>
      </dsp:txBody>
      <dsp:txXfrm rot="-5400000">
        <a:off x="880288" y="43289"/>
        <a:ext cx="9268086" cy="737603"/>
      </dsp:txXfrm>
    </dsp:sp>
    <dsp:sp modelId="{84272DFA-D3E6-4BA0-A6C8-CE84594C2C4E}">
      <dsp:nvSpPr>
        <dsp:cNvPr id="0" name=""/>
        <dsp:cNvSpPr/>
      </dsp:nvSpPr>
      <dsp:spPr>
        <a:xfrm rot="5400000">
          <a:off x="-188633" y="1334075"/>
          <a:ext cx="1257553" cy="88028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13.00</a:t>
          </a:r>
        </a:p>
      </dsp:txBody>
      <dsp:txXfrm rot="-5400000">
        <a:off x="1" y="1585586"/>
        <a:ext cx="880287" cy="377266"/>
      </dsp:txXfrm>
    </dsp:sp>
    <dsp:sp modelId="{348B7249-F26B-4667-BEAB-F8BEA4B953B8}">
      <dsp:nvSpPr>
        <dsp:cNvPr id="0" name=""/>
        <dsp:cNvSpPr/>
      </dsp:nvSpPr>
      <dsp:spPr>
        <a:xfrm rot="5400000">
          <a:off x="5125577" y="-3099847"/>
          <a:ext cx="817409" cy="93079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Информационный час </a:t>
          </a:r>
          <a:r>
            <a:rPr lang="ru-RU" sz="1800" b="1" i="0" kern="1200" dirty="0"/>
            <a:t>«6 правил информационной безопасности» </a:t>
          </a:r>
          <a:r>
            <a:rPr lang="ru-RU" sz="1800" i="1" kern="1200" dirty="0"/>
            <a:t>(</a:t>
          </a:r>
          <a:r>
            <a:rPr lang="ru-RU" sz="1800" i="1" kern="1200" dirty="0" err="1"/>
            <a:t>Олехновичский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880288" y="1185345"/>
        <a:ext cx="9268086" cy="737603"/>
      </dsp:txXfrm>
    </dsp:sp>
    <dsp:sp modelId="{EA28DE0A-374A-4880-A1DD-A410532403DB}">
      <dsp:nvSpPr>
        <dsp:cNvPr id="0" name=""/>
        <dsp:cNvSpPr/>
      </dsp:nvSpPr>
      <dsp:spPr>
        <a:xfrm rot="5400000">
          <a:off x="-188633" y="2476131"/>
          <a:ext cx="1257553" cy="88028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16.00</a:t>
          </a:r>
        </a:p>
      </dsp:txBody>
      <dsp:txXfrm rot="-5400000">
        <a:off x="1" y="2727642"/>
        <a:ext cx="880287" cy="377266"/>
      </dsp:txXfrm>
    </dsp:sp>
    <dsp:sp modelId="{970327DE-0970-461F-A0D1-EFDB94317639}">
      <dsp:nvSpPr>
        <dsp:cNvPr id="0" name=""/>
        <dsp:cNvSpPr/>
      </dsp:nvSpPr>
      <dsp:spPr>
        <a:xfrm rot="5400000">
          <a:off x="5125577" y="-1957791"/>
          <a:ext cx="817409" cy="93079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Игровая программа </a:t>
          </a:r>
          <a:r>
            <a:rPr lang="ru-RU" sz="1800" b="1" i="0" kern="1200" dirty="0"/>
            <a:t>«На солнечной поляне» </a:t>
          </a:r>
          <a:r>
            <a:rPr lang="ru-RU" sz="1800" i="1" kern="1200" dirty="0"/>
            <a:t>(</a:t>
          </a:r>
          <a:r>
            <a:rPr lang="ru-RU" sz="1800" i="1" kern="1200" dirty="0" err="1"/>
            <a:t>Олехновичский</a:t>
          </a:r>
          <a:r>
            <a:rPr lang="ru-RU" sz="1800" i="1" kern="1200" dirty="0"/>
            <a:t> сельский Дом культуры)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Детская диско-программа </a:t>
          </a:r>
          <a:r>
            <a:rPr lang="ru-RU" sz="1800" b="1" i="0" kern="1200" dirty="0"/>
            <a:t>«Веселятся малыши и танцуют от души» </a:t>
          </a:r>
          <a:r>
            <a:rPr lang="ru-RU" sz="1800" i="1" kern="1200" dirty="0"/>
            <a:t>(</a:t>
          </a:r>
          <a:r>
            <a:rPr lang="ru-RU" sz="1800" i="1" kern="1200" dirty="0" err="1"/>
            <a:t>Петровщинский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880288" y="2327401"/>
        <a:ext cx="9268086" cy="737603"/>
      </dsp:txXfrm>
    </dsp:sp>
    <dsp:sp modelId="{D0910410-7666-492D-9226-912287B7C070}">
      <dsp:nvSpPr>
        <dsp:cNvPr id="0" name=""/>
        <dsp:cNvSpPr/>
      </dsp:nvSpPr>
      <dsp:spPr>
        <a:xfrm rot="5400000">
          <a:off x="-188633" y="3618187"/>
          <a:ext cx="1257553" cy="88028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15.00</a:t>
          </a:r>
        </a:p>
      </dsp:txBody>
      <dsp:txXfrm rot="-5400000">
        <a:off x="1" y="3869698"/>
        <a:ext cx="880287" cy="377266"/>
      </dsp:txXfrm>
    </dsp:sp>
    <dsp:sp modelId="{6E82C40D-7E0A-465A-A85F-20D5D365FED6}">
      <dsp:nvSpPr>
        <dsp:cNvPr id="0" name=""/>
        <dsp:cNvSpPr/>
      </dsp:nvSpPr>
      <dsp:spPr>
        <a:xfrm rot="5400000">
          <a:off x="5125577" y="-815735"/>
          <a:ext cx="817409" cy="93079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Спортивно-танцевальная программа </a:t>
          </a:r>
          <a:r>
            <a:rPr lang="ru-RU" sz="1800" b="1" kern="1200" dirty="0"/>
            <a:t>«Двигайся больше» </a:t>
          </a:r>
          <a:r>
            <a:rPr lang="ru-RU" sz="1800" i="1" kern="1200" dirty="0"/>
            <a:t>(</a:t>
          </a:r>
          <a:r>
            <a:rPr lang="ru-RU" sz="1800" i="1" kern="1200" dirty="0" err="1"/>
            <a:t>Видевщинский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880288" y="3469457"/>
        <a:ext cx="9268086" cy="737603"/>
      </dsp:txXfrm>
    </dsp:sp>
    <dsp:sp modelId="{5A532795-BFDD-46FA-A940-FF073F8594D8}">
      <dsp:nvSpPr>
        <dsp:cNvPr id="0" name=""/>
        <dsp:cNvSpPr/>
      </dsp:nvSpPr>
      <dsp:spPr>
        <a:xfrm rot="5400000">
          <a:off x="-188633" y="4760242"/>
          <a:ext cx="1257553" cy="880287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16.00</a:t>
          </a:r>
        </a:p>
      </dsp:txBody>
      <dsp:txXfrm rot="-5400000">
        <a:off x="1" y="5011753"/>
        <a:ext cx="880287" cy="377266"/>
      </dsp:txXfrm>
    </dsp:sp>
    <dsp:sp modelId="{A020D626-1601-4B73-80C4-D0B864F12005}">
      <dsp:nvSpPr>
        <dsp:cNvPr id="0" name=""/>
        <dsp:cNvSpPr/>
      </dsp:nvSpPr>
      <dsp:spPr>
        <a:xfrm rot="5400000">
          <a:off x="5125577" y="326319"/>
          <a:ext cx="817409" cy="93079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Познавательно-игровая программа </a:t>
          </a:r>
          <a:r>
            <a:rPr lang="ru-RU" sz="1800" b="1" kern="1200" dirty="0"/>
            <a:t>«</a:t>
          </a:r>
          <a:r>
            <a:rPr lang="ru-RU" sz="1800" b="1" kern="1200" dirty="0" err="1"/>
            <a:t>Спасаўскія</a:t>
          </a:r>
          <a:r>
            <a:rPr lang="ru-RU" sz="1800" b="1" kern="1200" dirty="0"/>
            <a:t> </a:t>
          </a:r>
          <a:r>
            <a:rPr lang="ru-RU" sz="1800" b="1" kern="1200" dirty="0" err="1"/>
            <a:t>пасядзелкі</a:t>
          </a:r>
          <a:r>
            <a:rPr lang="ru-RU" sz="1800" b="1" kern="1200" dirty="0"/>
            <a:t>» </a:t>
          </a:r>
          <a:r>
            <a:rPr lang="ru-RU" sz="1800" b="0" i="1" kern="1200" dirty="0"/>
            <a:t>(</a:t>
          </a:r>
          <a:r>
            <a:rPr lang="ru-RU" sz="1800" b="0" i="1" kern="1200" dirty="0" err="1"/>
            <a:t>Селевский</a:t>
          </a:r>
          <a:r>
            <a:rPr lang="ru-RU" sz="1800" b="0" i="1" kern="1200" dirty="0"/>
            <a:t> сельский Дом культуры)</a:t>
          </a:r>
        </a:p>
      </dsp:txBody>
      <dsp:txXfrm rot="-5400000">
        <a:off x="880288" y="4611512"/>
        <a:ext cx="9268086" cy="737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188817" y="189356"/>
          <a:ext cx="1258782" cy="88114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11.00</a:t>
          </a:r>
        </a:p>
      </dsp:txBody>
      <dsp:txXfrm rot="-5400000">
        <a:off x="1" y="441113"/>
        <a:ext cx="881147" cy="377635"/>
      </dsp:txXfrm>
    </dsp:sp>
    <dsp:sp modelId="{75D9AB1A-4A0C-4A81-A9BC-16B69667AC06}">
      <dsp:nvSpPr>
        <dsp:cNvPr id="0" name=""/>
        <dsp:cNvSpPr/>
      </dsp:nvSpPr>
      <dsp:spPr>
        <a:xfrm rot="5400000">
          <a:off x="5169996" y="-4288309"/>
          <a:ext cx="818208" cy="9395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Час полезных советов </a:t>
          </a:r>
          <a:r>
            <a:rPr lang="ru-RU" sz="1800" b="1" i="0" kern="1200" dirty="0"/>
            <a:t>«С гигиеной дружить – здоровым быть» </a:t>
          </a:r>
          <a:r>
            <a:rPr lang="ru-RU" sz="1800" i="1" kern="1200" dirty="0"/>
            <a:t>(сельская библиотека </a:t>
          </a:r>
          <a:r>
            <a:rPr lang="ru-RU" sz="1800" i="1" kern="1200" dirty="0" err="1"/>
            <a:t>аг</a:t>
          </a:r>
          <a:r>
            <a:rPr lang="ru-RU" sz="1800" i="1" kern="1200" dirty="0"/>
            <a:t>. </a:t>
          </a:r>
          <a:r>
            <a:rPr lang="ru-RU" sz="1800" i="1" kern="1200" dirty="0" err="1"/>
            <a:t>Видевщина</a:t>
          </a:r>
          <a:r>
            <a:rPr lang="ru-RU" sz="1800" i="1" kern="1200" dirty="0"/>
            <a:t>)</a:t>
          </a:r>
        </a:p>
      </dsp:txBody>
      <dsp:txXfrm rot="-5400000">
        <a:off x="881147" y="40482"/>
        <a:ext cx="9355964" cy="738324"/>
      </dsp:txXfrm>
    </dsp:sp>
    <dsp:sp modelId="{84272DFA-D3E6-4BA0-A6C8-CE84594C2C4E}">
      <dsp:nvSpPr>
        <dsp:cNvPr id="0" name=""/>
        <dsp:cNvSpPr/>
      </dsp:nvSpPr>
      <dsp:spPr>
        <a:xfrm rot="5400000">
          <a:off x="-188817" y="1332528"/>
          <a:ext cx="1258782" cy="88114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12.00</a:t>
          </a:r>
        </a:p>
      </dsp:txBody>
      <dsp:txXfrm rot="-5400000">
        <a:off x="1" y="1584285"/>
        <a:ext cx="881147" cy="377635"/>
      </dsp:txXfrm>
    </dsp:sp>
    <dsp:sp modelId="{348B7249-F26B-4667-BEAB-F8BEA4B953B8}">
      <dsp:nvSpPr>
        <dsp:cNvPr id="0" name=""/>
        <dsp:cNvSpPr/>
      </dsp:nvSpPr>
      <dsp:spPr>
        <a:xfrm rot="5400000">
          <a:off x="5169996" y="-3145137"/>
          <a:ext cx="818208" cy="9395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Игра-викторина</a:t>
          </a:r>
          <a:r>
            <a:rPr lang="ru-RU" sz="1800" i="1" kern="1200" dirty="0"/>
            <a:t> </a:t>
          </a:r>
          <a:r>
            <a:rPr lang="ru-RU" sz="1800" b="1" i="0" kern="1200" dirty="0"/>
            <a:t>«Путешествие в страну знаний» </a:t>
          </a:r>
          <a:r>
            <a:rPr lang="ru-RU" sz="1800" i="1" kern="1200" dirty="0"/>
            <a:t>(городская библиотека-филиал № 1)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Игры на свежем воздухе </a:t>
          </a:r>
          <a:r>
            <a:rPr lang="ru-RU" sz="1800" b="1" i="0" kern="1200" dirty="0"/>
            <a:t>«Вместе весело» </a:t>
          </a:r>
          <a:r>
            <a:rPr lang="ru-RU" sz="1800" i="1" kern="1200" dirty="0"/>
            <a:t>(</a:t>
          </a:r>
          <a:r>
            <a:rPr lang="ru-RU" sz="1800" i="1" kern="1200" dirty="0" err="1"/>
            <a:t>Засковичский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881147" y="1183654"/>
        <a:ext cx="9355964" cy="738324"/>
      </dsp:txXfrm>
    </dsp:sp>
    <dsp:sp modelId="{EA28DE0A-374A-4880-A1DD-A410532403DB}">
      <dsp:nvSpPr>
        <dsp:cNvPr id="0" name=""/>
        <dsp:cNvSpPr/>
      </dsp:nvSpPr>
      <dsp:spPr>
        <a:xfrm rot="5400000">
          <a:off x="-188817" y="2475701"/>
          <a:ext cx="1258782" cy="88114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13.00</a:t>
          </a:r>
        </a:p>
      </dsp:txBody>
      <dsp:txXfrm rot="-5400000">
        <a:off x="1" y="2727458"/>
        <a:ext cx="881147" cy="377635"/>
      </dsp:txXfrm>
    </dsp:sp>
    <dsp:sp modelId="{970327DE-0970-461F-A0D1-EFDB94317639}">
      <dsp:nvSpPr>
        <dsp:cNvPr id="0" name=""/>
        <dsp:cNvSpPr/>
      </dsp:nvSpPr>
      <dsp:spPr>
        <a:xfrm rot="5400000">
          <a:off x="5169996" y="-2001965"/>
          <a:ext cx="818208" cy="9395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Игра-путешествие </a:t>
          </a:r>
          <a:r>
            <a:rPr lang="ru-RU" sz="1800" b="1" i="0" kern="1200" dirty="0"/>
            <a:t>«В тридевятом царстве, в тридевятом государстве» </a:t>
          </a:r>
          <a:r>
            <a:rPr lang="ru-RU" sz="1800" i="1" kern="1200" dirty="0"/>
            <a:t>(Лебедевский сельский Дом культуры)</a:t>
          </a:r>
        </a:p>
      </dsp:txBody>
      <dsp:txXfrm rot="-5400000">
        <a:off x="881147" y="2326826"/>
        <a:ext cx="9355964" cy="738324"/>
      </dsp:txXfrm>
    </dsp:sp>
    <dsp:sp modelId="{D0910410-7666-492D-9226-912287B7C070}">
      <dsp:nvSpPr>
        <dsp:cNvPr id="0" name=""/>
        <dsp:cNvSpPr/>
      </dsp:nvSpPr>
      <dsp:spPr>
        <a:xfrm rot="5400000">
          <a:off x="-188817" y="3618873"/>
          <a:ext cx="1258782" cy="88114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17.00</a:t>
          </a:r>
        </a:p>
      </dsp:txBody>
      <dsp:txXfrm rot="-5400000">
        <a:off x="1" y="3870630"/>
        <a:ext cx="881147" cy="377635"/>
      </dsp:txXfrm>
    </dsp:sp>
    <dsp:sp modelId="{6E82C40D-7E0A-465A-A85F-20D5D365FED6}">
      <dsp:nvSpPr>
        <dsp:cNvPr id="0" name=""/>
        <dsp:cNvSpPr/>
      </dsp:nvSpPr>
      <dsp:spPr>
        <a:xfrm rot="5400000">
          <a:off x="5169996" y="-858792"/>
          <a:ext cx="818208" cy="9395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Конкурсная программа </a:t>
          </a:r>
          <a:r>
            <a:rPr lang="ru-RU" sz="1800" b="1" kern="1200" dirty="0"/>
            <a:t>«Быть здоровым здорово!» </a:t>
          </a:r>
          <a:r>
            <a:rPr lang="ru-RU" sz="1800" i="1" kern="1200" dirty="0"/>
            <a:t>(</a:t>
          </a:r>
          <a:r>
            <a:rPr lang="ru-RU" sz="1800" i="1" kern="1200" dirty="0" err="1"/>
            <a:t>Видевщинский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881147" y="3469999"/>
        <a:ext cx="9355964" cy="738324"/>
      </dsp:txXfrm>
    </dsp:sp>
    <dsp:sp modelId="{5A532795-BFDD-46FA-A940-FF073F8594D8}">
      <dsp:nvSpPr>
        <dsp:cNvPr id="0" name=""/>
        <dsp:cNvSpPr/>
      </dsp:nvSpPr>
      <dsp:spPr>
        <a:xfrm rot="5400000">
          <a:off x="-188817" y="4762045"/>
          <a:ext cx="1258782" cy="881147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18.30</a:t>
          </a:r>
        </a:p>
      </dsp:txBody>
      <dsp:txXfrm rot="-5400000">
        <a:off x="1" y="5013802"/>
        <a:ext cx="881147" cy="377635"/>
      </dsp:txXfrm>
    </dsp:sp>
    <dsp:sp modelId="{A020D626-1601-4B73-80C4-D0B864F12005}">
      <dsp:nvSpPr>
        <dsp:cNvPr id="0" name=""/>
        <dsp:cNvSpPr/>
      </dsp:nvSpPr>
      <dsp:spPr>
        <a:xfrm rot="5400000">
          <a:off x="5169996" y="284379"/>
          <a:ext cx="818208" cy="9395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Час знаний </a:t>
          </a:r>
          <a:r>
            <a:rPr lang="ru-RU" sz="1800" b="1" i="0" kern="1200" dirty="0"/>
            <a:t>«Наркотики и закон» </a:t>
          </a:r>
          <a:r>
            <a:rPr lang="ru-RU" sz="1800" b="0" i="1" kern="1200" dirty="0"/>
            <a:t>(</a:t>
          </a:r>
          <a:r>
            <a:rPr lang="ru-RU" sz="1800" b="0" i="1" kern="1200" dirty="0" err="1"/>
            <a:t>Селевский</a:t>
          </a:r>
          <a:r>
            <a:rPr lang="ru-RU" sz="1800" b="0" i="1" kern="1200" dirty="0"/>
            <a:t> сельский Дом культуры)</a:t>
          </a:r>
        </a:p>
      </dsp:txBody>
      <dsp:txXfrm rot="-5400000">
        <a:off x="881147" y="4613170"/>
        <a:ext cx="9355964" cy="73832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188817" y="189356"/>
          <a:ext cx="1258782" cy="88114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12.00</a:t>
          </a:r>
        </a:p>
      </dsp:txBody>
      <dsp:txXfrm rot="-5400000">
        <a:off x="1" y="441113"/>
        <a:ext cx="881147" cy="377635"/>
      </dsp:txXfrm>
    </dsp:sp>
    <dsp:sp modelId="{75D9AB1A-4A0C-4A81-A9BC-16B69667AC06}">
      <dsp:nvSpPr>
        <dsp:cNvPr id="0" name=""/>
        <dsp:cNvSpPr/>
      </dsp:nvSpPr>
      <dsp:spPr>
        <a:xfrm rot="5400000">
          <a:off x="5169996" y="-4288309"/>
          <a:ext cx="818208" cy="9395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Эко-круиз </a:t>
          </a:r>
          <a:r>
            <a:rPr lang="ru-RU" sz="1800" b="1" i="0" kern="1200" dirty="0"/>
            <a:t>«Заповедные места родного края» </a:t>
          </a:r>
          <a:r>
            <a:rPr lang="ru-RU" sz="1800" i="1" kern="1200" dirty="0"/>
            <a:t>(городская библиотека-филиал № 1)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Информационный час </a:t>
          </a:r>
          <a:r>
            <a:rPr lang="ru-RU" sz="1800" b="1" i="0" kern="1200" dirty="0"/>
            <a:t>«Пора в школу» </a:t>
          </a:r>
          <a:r>
            <a:rPr lang="ru-RU" sz="1800" i="1" kern="1200" dirty="0"/>
            <a:t>(</a:t>
          </a:r>
          <a:r>
            <a:rPr lang="ru-RU" sz="1800" i="1" kern="1200" dirty="0" err="1"/>
            <a:t>Чистинский</a:t>
          </a:r>
          <a:r>
            <a:rPr lang="ru-RU" sz="1800" i="1" kern="1200" dirty="0"/>
            <a:t> сельский Дом культуры) </a:t>
          </a:r>
        </a:p>
      </dsp:txBody>
      <dsp:txXfrm rot="-5400000">
        <a:off x="881147" y="40482"/>
        <a:ext cx="9355964" cy="738324"/>
      </dsp:txXfrm>
    </dsp:sp>
    <dsp:sp modelId="{84272DFA-D3E6-4BA0-A6C8-CE84594C2C4E}">
      <dsp:nvSpPr>
        <dsp:cNvPr id="0" name=""/>
        <dsp:cNvSpPr/>
      </dsp:nvSpPr>
      <dsp:spPr>
        <a:xfrm rot="5400000">
          <a:off x="-188817" y="1332528"/>
          <a:ext cx="1258782" cy="88114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13.30</a:t>
          </a:r>
        </a:p>
      </dsp:txBody>
      <dsp:txXfrm rot="-5400000">
        <a:off x="1" y="1584285"/>
        <a:ext cx="881147" cy="377635"/>
      </dsp:txXfrm>
    </dsp:sp>
    <dsp:sp modelId="{348B7249-F26B-4667-BEAB-F8BEA4B953B8}">
      <dsp:nvSpPr>
        <dsp:cNvPr id="0" name=""/>
        <dsp:cNvSpPr/>
      </dsp:nvSpPr>
      <dsp:spPr>
        <a:xfrm rot="5400000">
          <a:off x="5169996" y="-3145137"/>
          <a:ext cx="818208" cy="9395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Час творчества</a:t>
          </a:r>
          <a:r>
            <a:rPr lang="ru-RU" sz="1800" i="1" kern="1200" dirty="0"/>
            <a:t> </a:t>
          </a:r>
          <a:r>
            <a:rPr lang="ru-RU" sz="1800" b="1" i="0" kern="1200" dirty="0"/>
            <a:t>«Фантазируем с бумагой» </a:t>
          </a:r>
          <a:r>
            <a:rPr lang="ru-RU" sz="1800" i="1" kern="1200" dirty="0"/>
            <a:t>(Раевский сельский Дом культуры)</a:t>
          </a:r>
        </a:p>
      </dsp:txBody>
      <dsp:txXfrm rot="-5400000">
        <a:off x="881147" y="1183654"/>
        <a:ext cx="9355964" cy="738324"/>
      </dsp:txXfrm>
    </dsp:sp>
    <dsp:sp modelId="{EA28DE0A-374A-4880-A1DD-A410532403DB}">
      <dsp:nvSpPr>
        <dsp:cNvPr id="0" name=""/>
        <dsp:cNvSpPr/>
      </dsp:nvSpPr>
      <dsp:spPr>
        <a:xfrm rot="5400000">
          <a:off x="-188817" y="2475701"/>
          <a:ext cx="1258782" cy="88114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16.00</a:t>
          </a:r>
        </a:p>
      </dsp:txBody>
      <dsp:txXfrm rot="-5400000">
        <a:off x="1" y="2727458"/>
        <a:ext cx="881147" cy="377635"/>
      </dsp:txXfrm>
    </dsp:sp>
    <dsp:sp modelId="{970327DE-0970-461F-A0D1-EFDB94317639}">
      <dsp:nvSpPr>
        <dsp:cNvPr id="0" name=""/>
        <dsp:cNvSpPr/>
      </dsp:nvSpPr>
      <dsp:spPr>
        <a:xfrm rot="5400000">
          <a:off x="5169996" y="-2001965"/>
          <a:ext cx="818208" cy="9395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Праздник воздушных шариков </a:t>
          </a:r>
          <a:r>
            <a:rPr lang="ru-RU" sz="1800" b="1" i="0" kern="1200" dirty="0"/>
            <a:t>«Эти шарики на свете любят взрослые и дети» </a:t>
          </a:r>
          <a:r>
            <a:rPr lang="ru-RU" sz="1800" i="1" kern="1200" dirty="0"/>
            <a:t>(Городокский сельский Дом культуры и традиционного быта)</a:t>
          </a:r>
        </a:p>
      </dsp:txBody>
      <dsp:txXfrm rot="-5400000">
        <a:off x="881147" y="2326826"/>
        <a:ext cx="9355964" cy="738324"/>
      </dsp:txXfrm>
    </dsp:sp>
    <dsp:sp modelId="{D0910410-7666-492D-9226-912287B7C070}">
      <dsp:nvSpPr>
        <dsp:cNvPr id="0" name=""/>
        <dsp:cNvSpPr/>
      </dsp:nvSpPr>
      <dsp:spPr>
        <a:xfrm rot="5400000">
          <a:off x="-188817" y="3618873"/>
          <a:ext cx="1258782" cy="88114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16.30</a:t>
          </a:r>
        </a:p>
      </dsp:txBody>
      <dsp:txXfrm rot="-5400000">
        <a:off x="1" y="3870630"/>
        <a:ext cx="881147" cy="377635"/>
      </dsp:txXfrm>
    </dsp:sp>
    <dsp:sp modelId="{6E82C40D-7E0A-465A-A85F-20D5D365FED6}">
      <dsp:nvSpPr>
        <dsp:cNvPr id="0" name=""/>
        <dsp:cNvSpPr/>
      </dsp:nvSpPr>
      <dsp:spPr>
        <a:xfrm rot="5400000">
          <a:off x="5169996" y="-858792"/>
          <a:ext cx="818208" cy="9395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Игровая программа </a:t>
          </a:r>
          <a:r>
            <a:rPr lang="ru-RU" sz="1800" b="1" kern="1200" dirty="0"/>
            <a:t>«Веселые фишки» </a:t>
          </a:r>
          <a:r>
            <a:rPr lang="ru-RU" sz="1800" i="1" kern="1200" dirty="0"/>
            <a:t>(</a:t>
          </a:r>
          <a:r>
            <a:rPr lang="ru-RU" sz="1800" i="1" kern="1200" dirty="0" err="1"/>
            <a:t>Радошковичский</a:t>
          </a:r>
          <a:r>
            <a:rPr lang="ru-RU" sz="1800" i="1" kern="1200" dirty="0"/>
            <a:t> центр культуры и отдыха)</a:t>
          </a:r>
        </a:p>
      </dsp:txBody>
      <dsp:txXfrm rot="-5400000">
        <a:off x="881147" y="3469999"/>
        <a:ext cx="9355964" cy="738324"/>
      </dsp:txXfrm>
    </dsp:sp>
    <dsp:sp modelId="{5A532795-BFDD-46FA-A940-FF073F8594D8}">
      <dsp:nvSpPr>
        <dsp:cNvPr id="0" name=""/>
        <dsp:cNvSpPr/>
      </dsp:nvSpPr>
      <dsp:spPr>
        <a:xfrm rot="5400000">
          <a:off x="-188817" y="4762045"/>
          <a:ext cx="1258782" cy="881147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18.00</a:t>
          </a:r>
        </a:p>
      </dsp:txBody>
      <dsp:txXfrm rot="-5400000">
        <a:off x="1" y="5013802"/>
        <a:ext cx="881147" cy="377635"/>
      </dsp:txXfrm>
    </dsp:sp>
    <dsp:sp modelId="{A020D626-1601-4B73-80C4-D0B864F12005}">
      <dsp:nvSpPr>
        <dsp:cNvPr id="0" name=""/>
        <dsp:cNvSpPr/>
      </dsp:nvSpPr>
      <dsp:spPr>
        <a:xfrm rot="5400000">
          <a:off x="5169996" y="284379"/>
          <a:ext cx="818208" cy="9395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Час знаний </a:t>
          </a:r>
          <a:r>
            <a:rPr lang="ru-RU" sz="1800" b="1" i="0" kern="1200" dirty="0"/>
            <a:t>«Наркотики и закон» </a:t>
          </a:r>
          <a:r>
            <a:rPr lang="ru-RU" sz="1800" b="0" i="1" kern="1200" dirty="0"/>
            <a:t>(</a:t>
          </a:r>
          <a:r>
            <a:rPr lang="ru-RU" sz="1800" b="0" i="1" kern="1200" dirty="0" err="1"/>
            <a:t>Селевский</a:t>
          </a:r>
          <a:r>
            <a:rPr lang="ru-RU" sz="1800" b="0" i="1" kern="1200" dirty="0"/>
            <a:t> сельский Дом культуры)</a:t>
          </a:r>
        </a:p>
      </dsp:txBody>
      <dsp:txXfrm rot="-5400000">
        <a:off x="881147" y="4613170"/>
        <a:ext cx="9355964" cy="73832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89282" y="292651"/>
          <a:ext cx="1928551" cy="134998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12.00</a:t>
          </a:r>
        </a:p>
      </dsp:txBody>
      <dsp:txXfrm rot="-5400000">
        <a:off x="1" y="678361"/>
        <a:ext cx="1349986" cy="578565"/>
      </dsp:txXfrm>
    </dsp:sp>
    <dsp:sp modelId="{75D9AB1A-4A0C-4A81-A9BC-16B69667AC06}">
      <dsp:nvSpPr>
        <dsp:cNvPr id="0" name=""/>
        <dsp:cNvSpPr/>
      </dsp:nvSpPr>
      <dsp:spPr>
        <a:xfrm rot="5400000">
          <a:off x="5186740" y="-3833385"/>
          <a:ext cx="1253558" cy="8927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Игровая программа на природе </a:t>
          </a:r>
          <a:r>
            <a:rPr lang="ru-RU" sz="1800" b="1" i="0" kern="1200" dirty="0"/>
            <a:t>«Спас не </a:t>
          </a:r>
          <a:r>
            <a:rPr lang="ru-RU" sz="1800" b="1" i="0" kern="1200" dirty="0" err="1"/>
            <a:t>пройдзе</a:t>
          </a:r>
          <a:r>
            <a:rPr lang="ru-RU" sz="1800" b="1" i="0" kern="1200" dirty="0"/>
            <a:t> без нас» </a:t>
          </a:r>
          <a:r>
            <a:rPr lang="ru-RU" sz="1800" i="1" kern="1200" dirty="0"/>
            <a:t>(сельская интегрированная библиотека </a:t>
          </a:r>
          <a:r>
            <a:rPr lang="ru-RU" sz="1800" i="1" kern="1200" dirty="0" err="1"/>
            <a:t>аг</a:t>
          </a:r>
          <a:r>
            <a:rPr lang="ru-RU" sz="1800" i="1" kern="1200" dirty="0"/>
            <a:t>. Городок)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Развлекательная программа </a:t>
          </a:r>
          <a:r>
            <a:rPr lang="ru-RU" sz="1800" b="1" i="0" kern="1200" dirty="0"/>
            <a:t>«</a:t>
          </a:r>
          <a:r>
            <a:rPr lang="ru-RU" sz="1800" b="1" i="0" kern="1200" dirty="0" err="1"/>
            <a:t>ИГРАлия</a:t>
          </a:r>
          <a:r>
            <a:rPr lang="ru-RU" sz="1800" b="1" i="0" kern="1200" dirty="0"/>
            <a:t>» </a:t>
          </a:r>
          <a:r>
            <a:rPr lang="ru-RU" sz="1800" i="1" kern="1200" dirty="0"/>
            <a:t>(Дворец культуры г. Молодечно)</a:t>
          </a:r>
        </a:p>
      </dsp:txBody>
      <dsp:txXfrm rot="-5400000">
        <a:off x="1349986" y="64563"/>
        <a:ext cx="8865873" cy="1131170"/>
      </dsp:txXfrm>
    </dsp:sp>
    <dsp:sp modelId="{84272DFA-D3E6-4BA0-A6C8-CE84594C2C4E}">
      <dsp:nvSpPr>
        <dsp:cNvPr id="0" name=""/>
        <dsp:cNvSpPr/>
      </dsp:nvSpPr>
      <dsp:spPr>
        <a:xfrm rot="5400000">
          <a:off x="-289282" y="2030262"/>
          <a:ext cx="1928551" cy="134998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13.00</a:t>
          </a:r>
        </a:p>
      </dsp:txBody>
      <dsp:txXfrm rot="-5400000">
        <a:off x="1" y="2415972"/>
        <a:ext cx="1349986" cy="578565"/>
      </dsp:txXfrm>
    </dsp:sp>
    <dsp:sp modelId="{348B7249-F26B-4667-BEAB-F8BEA4B953B8}">
      <dsp:nvSpPr>
        <dsp:cNvPr id="0" name=""/>
        <dsp:cNvSpPr/>
      </dsp:nvSpPr>
      <dsp:spPr>
        <a:xfrm rot="5400000">
          <a:off x="5186740" y="-2095774"/>
          <a:ext cx="1253558" cy="8927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Викторина </a:t>
          </a:r>
          <a:r>
            <a:rPr lang="ru-RU" sz="1800" b="1" i="0" kern="1200" dirty="0"/>
            <a:t>«</a:t>
          </a:r>
          <a:r>
            <a:rPr lang="ru-RU" sz="1800" b="1" i="0" kern="1200" dirty="0" err="1"/>
            <a:t>Францішак</a:t>
          </a:r>
          <a:r>
            <a:rPr lang="ru-RU" sz="1800" b="1" i="0" kern="1200" dirty="0"/>
            <a:t> </a:t>
          </a:r>
          <a:r>
            <a:rPr lang="ru-RU" sz="1800" b="1" i="0" kern="1200" dirty="0" err="1"/>
            <a:t>Скарына</a:t>
          </a:r>
          <a:r>
            <a:rPr lang="ru-RU" sz="1800" b="1" i="0" kern="1200" dirty="0"/>
            <a:t> і </a:t>
          </a:r>
          <a:r>
            <a:rPr lang="ru-RU" sz="1800" b="1" i="0" kern="1200" dirty="0" err="1"/>
            <a:t>беларуская</a:t>
          </a:r>
          <a:r>
            <a:rPr lang="ru-RU" sz="1800" b="1" i="0" kern="1200" dirty="0"/>
            <a:t> </a:t>
          </a:r>
          <a:r>
            <a:rPr lang="ru-RU" sz="1800" b="1" i="0" kern="1200" dirty="0" err="1"/>
            <a:t>кніга</a:t>
          </a:r>
          <a:r>
            <a:rPr lang="ru-RU" sz="1800" b="1" i="0" kern="1200" dirty="0"/>
            <a:t>» </a:t>
          </a:r>
          <a:r>
            <a:rPr lang="ru-RU" sz="1800" i="1" kern="1200" dirty="0"/>
            <a:t>(сельская библиотека-клуб д. </a:t>
          </a:r>
          <a:r>
            <a:rPr lang="ru-RU" sz="1800" i="1" kern="1200" dirty="0" err="1"/>
            <a:t>Вязынка</a:t>
          </a:r>
          <a:r>
            <a:rPr lang="ru-RU" sz="1800" i="1" kern="1200" dirty="0"/>
            <a:t>)</a:t>
          </a:r>
        </a:p>
      </dsp:txBody>
      <dsp:txXfrm rot="-5400000">
        <a:off x="1349986" y="1802174"/>
        <a:ext cx="8865873" cy="1131170"/>
      </dsp:txXfrm>
    </dsp:sp>
    <dsp:sp modelId="{EA28DE0A-374A-4880-A1DD-A410532403DB}">
      <dsp:nvSpPr>
        <dsp:cNvPr id="0" name=""/>
        <dsp:cNvSpPr/>
      </dsp:nvSpPr>
      <dsp:spPr>
        <a:xfrm rot="5400000">
          <a:off x="-289282" y="3767873"/>
          <a:ext cx="1928551" cy="134998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i="1" kern="1200" dirty="0"/>
            <a:t>14.00</a:t>
          </a:r>
        </a:p>
      </dsp:txBody>
      <dsp:txXfrm rot="-5400000">
        <a:off x="1" y="4153583"/>
        <a:ext cx="1349986" cy="578565"/>
      </dsp:txXfrm>
    </dsp:sp>
    <dsp:sp modelId="{970327DE-0970-461F-A0D1-EFDB94317639}">
      <dsp:nvSpPr>
        <dsp:cNvPr id="0" name=""/>
        <dsp:cNvSpPr/>
      </dsp:nvSpPr>
      <dsp:spPr>
        <a:xfrm rot="5400000">
          <a:off x="5186740" y="-358163"/>
          <a:ext cx="1253558" cy="8927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Творческая мастерская </a:t>
          </a:r>
          <a:r>
            <a:rPr lang="ru-RU" sz="1800" b="1" i="0" kern="1200" dirty="0"/>
            <a:t>«С фантазией в душе» </a:t>
          </a:r>
          <a:r>
            <a:rPr lang="ru-RU" sz="1800" i="1" kern="1200" dirty="0"/>
            <a:t>(Городокский сельский Дом культуры и традиционного быта)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Интерактивная выставка-инсталляция </a:t>
          </a:r>
          <a:r>
            <a:rPr lang="ru-RU" sz="1800" b="1" i="0" kern="1200" dirty="0"/>
            <a:t>«Ура! Скоро в школу!» </a:t>
          </a:r>
          <a:r>
            <a:rPr lang="ru-RU" sz="1800" i="1" kern="1200" dirty="0"/>
            <a:t>(сельская библиотека </a:t>
          </a:r>
          <a:r>
            <a:rPr lang="ru-RU" sz="1800" i="1" kern="1200" dirty="0" err="1"/>
            <a:t>аг</a:t>
          </a:r>
          <a:r>
            <a:rPr lang="ru-RU" sz="1800" i="1" kern="1200" dirty="0"/>
            <a:t>. Лебедево)</a:t>
          </a:r>
        </a:p>
      </dsp:txBody>
      <dsp:txXfrm rot="-5400000">
        <a:off x="1349986" y="3539785"/>
        <a:ext cx="8865873" cy="113117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95854" y="298496"/>
          <a:ext cx="1972360" cy="138065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10.00</a:t>
          </a:r>
        </a:p>
      </dsp:txBody>
      <dsp:txXfrm rot="-5400000">
        <a:off x="0" y="692968"/>
        <a:ext cx="1380652" cy="591708"/>
      </dsp:txXfrm>
    </dsp:sp>
    <dsp:sp modelId="{75D9AB1A-4A0C-4A81-A9BC-16B69667AC06}">
      <dsp:nvSpPr>
        <dsp:cNvPr id="0" name=""/>
        <dsp:cNvSpPr/>
      </dsp:nvSpPr>
      <dsp:spPr>
        <a:xfrm rot="5400000">
          <a:off x="5187836" y="-3804541"/>
          <a:ext cx="1282034" cy="8896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Мастер-класс в технике оригами</a:t>
          </a:r>
          <a:r>
            <a:rPr lang="ru-RU" sz="1800" i="1" kern="1200" dirty="0"/>
            <a:t> </a:t>
          </a:r>
          <a:r>
            <a:rPr lang="ru-RU" sz="1800" b="1" i="0" kern="1200" dirty="0"/>
            <a:t>«</a:t>
          </a:r>
          <a:r>
            <a:rPr lang="en-US" sz="1800" b="1" i="0" kern="1200" dirty="0"/>
            <a:t>Paper </a:t>
          </a:r>
          <a:r>
            <a:rPr lang="ru-RU" sz="1800" b="1" i="0" kern="1200" dirty="0"/>
            <a:t>бум» </a:t>
          </a:r>
          <a:r>
            <a:rPr lang="ru-RU" sz="1800" i="1" kern="1200" dirty="0"/>
            <a:t>(детский центр культуры «Росток»                 г. Молодечно)</a:t>
          </a:r>
        </a:p>
      </dsp:txBody>
      <dsp:txXfrm rot="-5400000">
        <a:off x="1380653" y="65226"/>
        <a:ext cx="8833817" cy="1156866"/>
      </dsp:txXfrm>
    </dsp:sp>
    <dsp:sp modelId="{84272DFA-D3E6-4BA0-A6C8-CE84594C2C4E}">
      <dsp:nvSpPr>
        <dsp:cNvPr id="0" name=""/>
        <dsp:cNvSpPr/>
      </dsp:nvSpPr>
      <dsp:spPr>
        <a:xfrm rot="5400000">
          <a:off x="-295854" y="2080177"/>
          <a:ext cx="1972360" cy="138065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12.00</a:t>
          </a:r>
        </a:p>
      </dsp:txBody>
      <dsp:txXfrm rot="-5400000">
        <a:off x="0" y="2474649"/>
        <a:ext cx="1380652" cy="591708"/>
      </dsp:txXfrm>
    </dsp:sp>
    <dsp:sp modelId="{348B7249-F26B-4667-BEAB-F8BEA4B953B8}">
      <dsp:nvSpPr>
        <dsp:cNvPr id="0" name=""/>
        <dsp:cNvSpPr/>
      </dsp:nvSpPr>
      <dsp:spPr>
        <a:xfrm rot="5400000">
          <a:off x="5187836" y="-2022860"/>
          <a:ext cx="1282034" cy="8896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Турнир правовых знаний </a:t>
          </a:r>
          <a:r>
            <a:rPr lang="ru-RU" sz="1800" b="1" kern="1200" dirty="0"/>
            <a:t>«Сказочный юрист» </a:t>
          </a:r>
          <a:r>
            <a:rPr lang="ru-RU" sz="1800" i="1" kern="1200" dirty="0"/>
            <a:t>(городская библиотека-филиал № 1)</a:t>
          </a:r>
        </a:p>
      </dsp:txBody>
      <dsp:txXfrm rot="-5400000">
        <a:off x="1380653" y="1846907"/>
        <a:ext cx="8833817" cy="1156866"/>
      </dsp:txXfrm>
    </dsp:sp>
    <dsp:sp modelId="{EA28DE0A-374A-4880-A1DD-A410532403DB}">
      <dsp:nvSpPr>
        <dsp:cNvPr id="0" name=""/>
        <dsp:cNvSpPr/>
      </dsp:nvSpPr>
      <dsp:spPr>
        <a:xfrm rot="5400000">
          <a:off x="-295854" y="3861858"/>
          <a:ext cx="1972360" cy="138065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i="0" kern="1200" dirty="0"/>
            <a:t>16.00</a:t>
          </a:r>
        </a:p>
      </dsp:txBody>
      <dsp:txXfrm rot="-5400000">
        <a:off x="0" y="4256330"/>
        <a:ext cx="1380652" cy="591708"/>
      </dsp:txXfrm>
    </dsp:sp>
    <dsp:sp modelId="{970327DE-0970-461F-A0D1-EFDB94317639}">
      <dsp:nvSpPr>
        <dsp:cNvPr id="0" name=""/>
        <dsp:cNvSpPr/>
      </dsp:nvSpPr>
      <dsp:spPr>
        <a:xfrm rot="5400000">
          <a:off x="5187836" y="-241179"/>
          <a:ext cx="1282034" cy="8896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Флешмоб </a:t>
          </a:r>
          <a:r>
            <a:rPr lang="ru-RU" sz="1800" b="1" i="0" kern="1200" dirty="0"/>
            <a:t>«Территория детства»</a:t>
          </a:r>
          <a:r>
            <a:rPr lang="ru-RU" sz="1800" i="1" kern="1200" dirty="0"/>
            <a:t> (Централизованная клубная система Молодечненского района)</a:t>
          </a:r>
        </a:p>
      </dsp:txBody>
      <dsp:txXfrm rot="-5400000">
        <a:off x="1380653" y="3628588"/>
        <a:ext cx="8833817" cy="1156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180521" y="182550"/>
          <a:ext cx="1203474" cy="84243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11.00</a:t>
          </a:r>
        </a:p>
      </dsp:txBody>
      <dsp:txXfrm rot="-5400000">
        <a:off x="0" y="423245"/>
        <a:ext cx="842432" cy="361042"/>
      </dsp:txXfrm>
    </dsp:sp>
    <dsp:sp modelId="{75D9AB1A-4A0C-4A81-A9BC-16B69667AC06}">
      <dsp:nvSpPr>
        <dsp:cNvPr id="0" name=""/>
        <dsp:cNvSpPr/>
      </dsp:nvSpPr>
      <dsp:spPr>
        <a:xfrm rot="5400000">
          <a:off x="5068675" y="-4224213"/>
          <a:ext cx="782258" cy="92347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Выставка-викторина детских энциклопедий </a:t>
          </a:r>
          <a:r>
            <a:rPr lang="ru-RU" sz="1400" b="1" kern="1200" dirty="0"/>
            <a:t>«</a:t>
          </a:r>
          <a:r>
            <a:rPr lang="ru-RU" sz="1400" b="1" kern="1200" dirty="0" err="1"/>
            <a:t>Вядуць</a:t>
          </a:r>
          <a:r>
            <a:rPr lang="ru-RU" sz="1400" b="1" kern="1200" dirty="0"/>
            <a:t> </a:t>
          </a:r>
          <a:r>
            <a:rPr lang="ru-RU" sz="1400" b="1" kern="1200" dirty="0" err="1"/>
            <a:t>гутарку</a:t>
          </a:r>
          <a:r>
            <a:rPr lang="ru-RU" sz="1400" b="1" kern="1200" dirty="0"/>
            <a:t> двое: я і </a:t>
          </a:r>
          <a:r>
            <a:rPr lang="ru-RU" sz="1400" b="1" kern="1200" dirty="0" err="1"/>
            <a:t>кніга</a:t>
          </a:r>
          <a:r>
            <a:rPr lang="ru-RU" sz="1400" b="1" kern="1200" dirty="0"/>
            <a:t>» </a:t>
          </a:r>
          <a:r>
            <a:rPr lang="ru-RU" sz="1400" i="1" kern="1200" dirty="0"/>
            <a:t>(городская библиотека-филиал № 2)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i="0" kern="1200" dirty="0"/>
            <a:t>Выставка </a:t>
          </a:r>
          <a:r>
            <a:rPr lang="ru-RU" sz="1400" b="1" i="0" kern="1200" dirty="0"/>
            <a:t>«От колоса до каравая» </a:t>
          </a:r>
          <a:r>
            <a:rPr lang="ru-RU" sz="1400" i="1" kern="1200" dirty="0"/>
            <a:t>(сельская интегрированная библиотека </a:t>
          </a:r>
          <a:r>
            <a:rPr lang="ru-RU" sz="1400" i="1" kern="1200" dirty="0" err="1"/>
            <a:t>аг</a:t>
          </a:r>
          <a:r>
            <a:rPr lang="ru-RU" sz="1400" i="1" kern="1200" dirty="0"/>
            <a:t>. </a:t>
          </a:r>
          <a:r>
            <a:rPr lang="ru-RU" sz="1400" i="1" kern="1200" dirty="0" err="1"/>
            <a:t>Холохлово</a:t>
          </a:r>
          <a:r>
            <a:rPr lang="ru-RU" sz="1400" i="1" kern="1200" dirty="0"/>
            <a:t>, </a:t>
          </a:r>
          <a:r>
            <a:rPr lang="ru-RU" sz="1400" i="1" kern="1200" dirty="0" err="1"/>
            <a:t>Холхловский</a:t>
          </a:r>
          <a:r>
            <a:rPr lang="ru-RU" sz="1400" i="1" kern="1200" dirty="0"/>
            <a:t> сельский Дом культуры)</a:t>
          </a:r>
        </a:p>
      </dsp:txBody>
      <dsp:txXfrm rot="-5400000">
        <a:off x="842432" y="40217"/>
        <a:ext cx="9196558" cy="705884"/>
      </dsp:txXfrm>
    </dsp:sp>
    <dsp:sp modelId="{84272DFA-D3E6-4BA0-A6C8-CE84594C2C4E}">
      <dsp:nvSpPr>
        <dsp:cNvPr id="0" name=""/>
        <dsp:cNvSpPr/>
      </dsp:nvSpPr>
      <dsp:spPr>
        <a:xfrm rot="5400000">
          <a:off x="-180521" y="1270022"/>
          <a:ext cx="1203474" cy="84243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12.00</a:t>
          </a:r>
        </a:p>
      </dsp:txBody>
      <dsp:txXfrm rot="-5400000">
        <a:off x="0" y="1510717"/>
        <a:ext cx="842432" cy="361042"/>
      </dsp:txXfrm>
    </dsp:sp>
    <dsp:sp modelId="{348B7249-F26B-4667-BEAB-F8BEA4B953B8}">
      <dsp:nvSpPr>
        <dsp:cNvPr id="0" name=""/>
        <dsp:cNvSpPr/>
      </dsp:nvSpPr>
      <dsp:spPr>
        <a:xfrm rot="5400000">
          <a:off x="5068675" y="-3136742"/>
          <a:ext cx="782258" cy="92347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i="0" kern="1200" dirty="0"/>
            <a:t>Спортивная игровая программа </a:t>
          </a:r>
          <a:r>
            <a:rPr lang="ru-RU" sz="1600" b="1" i="0" kern="1200" dirty="0"/>
            <a:t>«Молодежь за спорт»</a:t>
          </a:r>
          <a:r>
            <a:rPr lang="ru-RU" sz="1600" b="1" i="1" kern="1200" dirty="0"/>
            <a:t> </a:t>
          </a:r>
          <a:r>
            <a:rPr lang="ru-RU" sz="1600" i="1" kern="1200" dirty="0"/>
            <a:t>(</a:t>
          </a:r>
          <a:r>
            <a:rPr lang="ru-RU" sz="1600" i="1" kern="1200" dirty="0" err="1"/>
            <a:t>Олехновичский</a:t>
          </a:r>
          <a:r>
            <a:rPr lang="ru-RU" sz="1600" i="1" kern="1200" dirty="0"/>
            <a:t> сельский Дом культуры)</a:t>
          </a:r>
        </a:p>
      </dsp:txBody>
      <dsp:txXfrm rot="-5400000">
        <a:off x="842432" y="1127688"/>
        <a:ext cx="9196558" cy="705884"/>
      </dsp:txXfrm>
    </dsp:sp>
    <dsp:sp modelId="{9F18298F-6ECA-4141-87C3-5379BDF4BC0F}">
      <dsp:nvSpPr>
        <dsp:cNvPr id="0" name=""/>
        <dsp:cNvSpPr/>
      </dsp:nvSpPr>
      <dsp:spPr>
        <a:xfrm rot="5400000">
          <a:off x="-180521" y="2357494"/>
          <a:ext cx="1203474" cy="84243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13.00</a:t>
          </a:r>
        </a:p>
      </dsp:txBody>
      <dsp:txXfrm rot="-5400000">
        <a:off x="0" y="2598189"/>
        <a:ext cx="842432" cy="361042"/>
      </dsp:txXfrm>
    </dsp:sp>
    <dsp:sp modelId="{0714D18A-B110-4A6E-A43F-45C6D1D099DB}">
      <dsp:nvSpPr>
        <dsp:cNvPr id="0" name=""/>
        <dsp:cNvSpPr/>
      </dsp:nvSpPr>
      <dsp:spPr>
        <a:xfrm rot="5400000">
          <a:off x="5068675" y="-2049270"/>
          <a:ext cx="782258" cy="92347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Познавательная программа </a:t>
          </a:r>
          <a:r>
            <a:rPr lang="ru-RU" sz="1600" b="1" kern="1200" dirty="0"/>
            <a:t>«Оранжевое настроение» </a:t>
          </a:r>
          <a:r>
            <a:rPr lang="ru-RU" sz="1600" i="1" kern="1200" dirty="0"/>
            <a:t>(</a:t>
          </a:r>
          <a:r>
            <a:rPr lang="ru-RU" sz="1600" i="1" kern="1200" dirty="0" err="1"/>
            <a:t>Засковичский</a:t>
          </a:r>
          <a:r>
            <a:rPr lang="ru-RU" sz="1600" i="1" kern="1200" dirty="0"/>
            <a:t> сельский Дом культуры)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Игровая программа </a:t>
          </a:r>
          <a:r>
            <a:rPr lang="ru-RU" sz="1600" b="1" kern="1200" dirty="0"/>
            <a:t>«Веселое настроение </a:t>
          </a:r>
          <a:r>
            <a:rPr lang="ru-RU" sz="1600" i="1" kern="1200" dirty="0"/>
            <a:t>(Красненский сельский Дом культуры)</a:t>
          </a:r>
        </a:p>
      </dsp:txBody>
      <dsp:txXfrm rot="-5400000">
        <a:off x="842432" y="2215160"/>
        <a:ext cx="9196558" cy="705884"/>
      </dsp:txXfrm>
    </dsp:sp>
    <dsp:sp modelId="{76892503-607A-40E3-9D47-6A7FC340781F}">
      <dsp:nvSpPr>
        <dsp:cNvPr id="0" name=""/>
        <dsp:cNvSpPr/>
      </dsp:nvSpPr>
      <dsp:spPr>
        <a:xfrm rot="5400000">
          <a:off x="-180521" y="3444966"/>
          <a:ext cx="1203474" cy="842432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i="0" kern="1200" dirty="0"/>
            <a:t>14.00</a:t>
          </a:r>
        </a:p>
      </dsp:txBody>
      <dsp:txXfrm rot="-5400000">
        <a:off x="0" y="3685661"/>
        <a:ext cx="842432" cy="361042"/>
      </dsp:txXfrm>
    </dsp:sp>
    <dsp:sp modelId="{FD2D317E-451D-43F6-ACE9-71FA74D55ABF}">
      <dsp:nvSpPr>
        <dsp:cNvPr id="0" name=""/>
        <dsp:cNvSpPr/>
      </dsp:nvSpPr>
      <dsp:spPr>
        <a:xfrm rot="5400000">
          <a:off x="5068675" y="-961798"/>
          <a:ext cx="782258" cy="92347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Викторина </a:t>
          </a:r>
          <a:r>
            <a:rPr lang="ru-RU" sz="1600" b="1" i="0" kern="1200" dirty="0"/>
            <a:t>«Я и моя страна» </a:t>
          </a:r>
          <a:r>
            <a:rPr lang="ru-RU" sz="1600" i="1" kern="1200" dirty="0"/>
            <a:t>(сельская библиотека </a:t>
          </a:r>
          <a:r>
            <a:rPr lang="ru-RU" sz="1600" i="1" kern="1200" dirty="0" err="1"/>
            <a:t>аг</a:t>
          </a:r>
          <a:r>
            <a:rPr lang="ru-RU" sz="1600" i="1" kern="1200" dirty="0"/>
            <a:t>. </a:t>
          </a:r>
          <a:r>
            <a:rPr lang="ru-RU" sz="1600" i="1" kern="1200" dirty="0" err="1"/>
            <a:t>Видевщина</a:t>
          </a:r>
          <a:r>
            <a:rPr lang="ru-RU" sz="1600" i="1" kern="1200" dirty="0"/>
            <a:t>)</a:t>
          </a:r>
        </a:p>
      </dsp:txBody>
      <dsp:txXfrm rot="-5400000">
        <a:off x="842432" y="3302632"/>
        <a:ext cx="9196558" cy="705884"/>
      </dsp:txXfrm>
    </dsp:sp>
    <dsp:sp modelId="{1CA002AB-8676-48FD-8524-EBE95A97D1EE}">
      <dsp:nvSpPr>
        <dsp:cNvPr id="0" name=""/>
        <dsp:cNvSpPr/>
      </dsp:nvSpPr>
      <dsp:spPr>
        <a:xfrm rot="5400000">
          <a:off x="-180521" y="4532437"/>
          <a:ext cx="1203474" cy="842432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i="0" kern="1200" dirty="0"/>
            <a:t>16.00</a:t>
          </a:r>
        </a:p>
      </dsp:txBody>
      <dsp:txXfrm rot="-5400000">
        <a:off x="0" y="4773132"/>
        <a:ext cx="842432" cy="361042"/>
      </dsp:txXfrm>
    </dsp:sp>
    <dsp:sp modelId="{E08083B8-B822-4610-AFB1-CD3348C3A4CC}">
      <dsp:nvSpPr>
        <dsp:cNvPr id="0" name=""/>
        <dsp:cNvSpPr/>
      </dsp:nvSpPr>
      <dsp:spPr>
        <a:xfrm rot="5400000">
          <a:off x="5068675" y="125673"/>
          <a:ext cx="782258" cy="92347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Арт-мастерская </a:t>
          </a:r>
          <a:r>
            <a:rPr lang="ru-RU" sz="1600" b="1" kern="1200" dirty="0"/>
            <a:t>«Натюрморт» </a:t>
          </a:r>
          <a:r>
            <a:rPr lang="ru-RU" sz="1600" b="0" i="1" kern="1200" dirty="0"/>
            <a:t>(</a:t>
          </a:r>
          <a:r>
            <a:rPr lang="ru-RU" sz="1600" b="0" i="1" kern="1200" dirty="0" err="1"/>
            <a:t>Селевский</a:t>
          </a:r>
          <a:r>
            <a:rPr lang="ru-RU" sz="1600" b="0" i="1" kern="1200" dirty="0"/>
            <a:t> сельский Дом культуры)</a:t>
          </a:r>
          <a:endParaRPr lang="ru-RU" sz="1600" i="1" kern="1200" dirty="0"/>
        </a:p>
      </dsp:txBody>
      <dsp:txXfrm rot="-5400000">
        <a:off x="842432" y="4390104"/>
        <a:ext cx="9196558" cy="70588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34526" y="239176"/>
          <a:ext cx="1563510" cy="109445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12.00</a:t>
          </a:r>
        </a:p>
      </dsp:txBody>
      <dsp:txXfrm rot="-5400000">
        <a:off x="1" y="551879"/>
        <a:ext cx="1094457" cy="469053"/>
      </dsp:txXfrm>
    </dsp:sp>
    <dsp:sp modelId="{75D9AB1A-4A0C-4A81-A9BC-16B69667AC06}">
      <dsp:nvSpPr>
        <dsp:cNvPr id="0" name=""/>
        <dsp:cNvSpPr/>
      </dsp:nvSpPr>
      <dsp:spPr>
        <a:xfrm rot="5400000">
          <a:off x="5177614" y="-4078506"/>
          <a:ext cx="1016281" cy="9182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Беседа с детьми </a:t>
          </a:r>
          <a:r>
            <a:rPr lang="ru-RU" sz="1800" b="1" i="0" kern="1200" dirty="0"/>
            <a:t>«Как не стать жертвой </a:t>
          </a:r>
          <a:r>
            <a:rPr lang="ru-RU" sz="1800" b="1" i="0" kern="1200" dirty="0" err="1"/>
            <a:t>киберприступности</a:t>
          </a:r>
          <a:r>
            <a:rPr lang="ru-RU" sz="1800" b="1" i="0" kern="1200" dirty="0"/>
            <a:t>» </a:t>
          </a:r>
          <a:r>
            <a:rPr lang="ru-RU" sz="1800" i="1" kern="1200" dirty="0"/>
            <a:t>(</a:t>
          </a:r>
          <a:r>
            <a:rPr lang="ru-RU" sz="1800" i="1" kern="1200" dirty="0" err="1"/>
            <a:t>Хожовский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1094457" y="54262"/>
        <a:ext cx="9132985" cy="917059"/>
      </dsp:txXfrm>
    </dsp:sp>
    <dsp:sp modelId="{84272DFA-D3E6-4BA0-A6C8-CE84594C2C4E}">
      <dsp:nvSpPr>
        <dsp:cNvPr id="0" name=""/>
        <dsp:cNvSpPr/>
      </dsp:nvSpPr>
      <dsp:spPr>
        <a:xfrm rot="5400000">
          <a:off x="-234526" y="1659089"/>
          <a:ext cx="1563510" cy="109445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i="0" kern="1200" dirty="0"/>
            <a:t>14.00</a:t>
          </a:r>
        </a:p>
      </dsp:txBody>
      <dsp:txXfrm rot="-5400000">
        <a:off x="1" y="1971792"/>
        <a:ext cx="1094457" cy="469053"/>
      </dsp:txXfrm>
    </dsp:sp>
    <dsp:sp modelId="{348B7249-F26B-4667-BEAB-F8BEA4B953B8}">
      <dsp:nvSpPr>
        <dsp:cNvPr id="0" name=""/>
        <dsp:cNvSpPr/>
      </dsp:nvSpPr>
      <dsp:spPr>
        <a:xfrm rot="5400000">
          <a:off x="5177614" y="-2665179"/>
          <a:ext cx="1016281" cy="9182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Развлекательно-игровая программа </a:t>
          </a:r>
          <a:r>
            <a:rPr lang="ru-RU" sz="1800" b="1" i="0" kern="1200" dirty="0"/>
            <a:t>«Прощай, веселое лето!»</a:t>
          </a:r>
          <a:r>
            <a:rPr lang="ru-RU" sz="1800" i="1" kern="1200" dirty="0"/>
            <a:t> (</a:t>
          </a:r>
          <a:r>
            <a:rPr lang="ru-RU" sz="1800" i="1" kern="1200" dirty="0" err="1"/>
            <a:t>Чистинский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1094457" y="1467589"/>
        <a:ext cx="9132985" cy="917059"/>
      </dsp:txXfrm>
    </dsp:sp>
    <dsp:sp modelId="{EA28DE0A-374A-4880-A1DD-A410532403DB}">
      <dsp:nvSpPr>
        <dsp:cNvPr id="0" name=""/>
        <dsp:cNvSpPr/>
      </dsp:nvSpPr>
      <dsp:spPr>
        <a:xfrm rot="5400000">
          <a:off x="-234526" y="3079002"/>
          <a:ext cx="1563510" cy="109445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i="0" kern="1200" dirty="0"/>
            <a:t>16.00</a:t>
          </a:r>
        </a:p>
      </dsp:txBody>
      <dsp:txXfrm rot="-5400000">
        <a:off x="1" y="3391705"/>
        <a:ext cx="1094457" cy="469053"/>
      </dsp:txXfrm>
    </dsp:sp>
    <dsp:sp modelId="{970327DE-0970-461F-A0D1-EFDB94317639}">
      <dsp:nvSpPr>
        <dsp:cNvPr id="0" name=""/>
        <dsp:cNvSpPr/>
      </dsp:nvSpPr>
      <dsp:spPr>
        <a:xfrm rot="5400000">
          <a:off x="5177614" y="-1238681"/>
          <a:ext cx="1016281" cy="9182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Познавательная программа </a:t>
          </a:r>
          <a:r>
            <a:rPr lang="ru-RU" sz="1800" b="1" i="0" kern="1200" dirty="0"/>
            <a:t>«Береги эту планету» </a:t>
          </a:r>
          <a:r>
            <a:rPr lang="ru-RU" sz="1800" i="1" kern="1200" dirty="0"/>
            <a:t>(Красненский сельский Дом культуры)</a:t>
          </a:r>
        </a:p>
      </dsp:txBody>
      <dsp:txXfrm rot="-5400000">
        <a:off x="1094457" y="2894087"/>
        <a:ext cx="9132985" cy="917059"/>
      </dsp:txXfrm>
    </dsp:sp>
    <dsp:sp modelId="{C3C7050A-265E-45F8-96A3-B7ED4D222A32}">
      <dsp:nvSpPr>
        <dsp:cNvPr id="0" name=""/>
        <dsp:cNvSpPr/>
      </dsp:nvSpPr>
      <dsp:spPr>
        <a:xfrm rot="5400000">
          <a:off x="-234526" y="4498915"/>
          <a:ext cx="1563510" cy="109445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i="0" kern="1200" dirty="0"/>
            <a:t>17.30</a:t>
          </a:r>
        </a:p>
      </dsp:txBody>
      <dsp:txXfrm rot="-5400000">
        <a:off x="1" y="4811618"/>
        <a:ext cx="1094457" cy="469053"/>
      </dsp:txXfrm>
    </dsp:sp>
    <dsp:sp modelId="{FA3A74D5-0D10-4AA5-8E83-4BD760B0F519}">
      <dsp:nvSpPr>
        <dsp:cNvPr id="0" name=""/>
        <dsp:cNvSpPr/>
      </dsp:nvSpPr>
      <dsp:spPr>
        <a:xfrm rot="5400000">
          <a:off x="5177614" y="181231"/>
          <a:ext cx="1016281" cy="9182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Творческая встреча по хореографии </a:t>
          </a:r>
          <a:r>
            <a:rPr lang="ru-RU" sz="1800" b="1" kern="1200" dirty="0"/>
            <a:t>«Танцуем вместе» </a:t>
          </a:r>
          <a:r>
            <a:rPr lang="ru-RU" sz="1800" i="1" kern="1200" dirty="0"/>
            <a:t>(детский центр творчества «Росток» г. Молодечно) </a:t>
          </a:r>
        </a:p>
      </dsp:txBody>
      <dsp:txXfrm rot="-5400000">
        <a:off x="1094457" y="4314000"/>
        <a:ext cx="9132985" cy="917059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93473" y="294125"/>
          <a:ext cx="1956487" cy="136954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11.00</a:t>
          </a:r>
        </a:p>
      </dsp:txBody>
      <dsp:txXfrm rot="-5400000">
        <a:off x="1" y="685423"/>
        <a:ext cx="1369541" cy="586946"/>
      </dsp:txXfrm>
    </dsp:sp>
    <dsp:sp modelId="{75D9AB1A-4A0C-4A81-A9BC-16B69667AC06}">
      <dsp:nvSpPr>
        <dsp:cNvPr id="0" name=""/>
        <dsp:cNvSpPr/>
      </dsp:nvSpPr>
      <dsp:spPr>
        <a:xfrm rot="5400000">
          <a:off x="5087501" y="-3717308"/>
          <a:ext cx="1271716" cy="87076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Литературный калейдоскоп </a:t>
          </a:r>
          <a:r>
            <a:rPr lang="ru-RU" sz="1800" b="1" i="0" kern="1200" dirty="0"/>
            <a:t>«Мы будем сказки узнавать, шутить, отгадывать, играть» </a:t>
          </a:r>
          <a:r>
            <a:rPr lang="ru-RU" sz="1800" i="1" kern="1200" dirty="0"/>
            <a:t>(сельская библиотека </a:t>
          </a:r>
          <a:r>
            <a:rPr lang="ru-RU" sz="1800" i="1" kern="1200" dirty="0" err="1"/>
            <a:t>аг</a:t>
          </a:r>
          <a:r>
            <a:rPr lang="ru-RU" sz="1800" i="1" kern="1200" dirty="0"/>
            <a:t>. Лебедево)</a:t>
          </a:r>
        </a:p>
      </dsp:txBody>
      <dsp:txXfrm rot="-5400000">
        <a:off x="1369541" y="62732"/>
        <a:ext cx="8645557" cy="1147556"/>
      </dsp:txXfrm>
    </dsp:sp>
    <dsp:sp modelId="{84272DFA-D3E6-4BA0-A6C8-CE84594C2C4E}">
      <dsp:nvSpPr>
        <dsp:cNvPr id="0" name=""/>
        <dsp:cNvSpPr/>
      </dsp:nvSpPr>
      <dsp:spPr>
        <a:xfrm rot="5400000">
          <a:off x="-293473" y="2059672"/>
          <a:ext cx="1956487" cy="136954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12.00</a:t>
          </a:r>
        </a:p>
      </dsp:txBody>
      <dsp:txXfrm rot="-5400000">
        <a:off x="1" y="2450970"/>
        <a:ext cx="1369541" cy="586946"/>
      </dsp:txXfrm>
    </dsp:sp>
    <dsp:sp modelId="{348B7249-F26B-4667-BEAB-F8BEA4B953B8}">
      <dsp:nvSpPr>
        <dsp:cNvPr id="0" name=""/>
        <dsp:cNvSpPr/>
      </dsp:nvSpPr>
      <dsp:spPr>
        <a:xfrm rot="5400000">
          <a:off x="5087501" y="-1951761"/>
          <a:ext cx="1271716" cy="87076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Конкурсная программа </a:t>
          </a:r>
          <a:r>
            <a:rPr lang="ru-RU" sz="1800" b="1" i="0" kern="1200" dirty="0"/>
            <a:t>«Завтра в школу» </a:t>
          </a:r>
          <a:r>
            <a:rPr lang="ru-RU" sz="1800" i="1" kern="1200" dirty="0"/>
            <a:t>(</a:t>
          </a:r>
          <a:r>
            <a:rPr lang="ru-RU" sz="1800" i="1" kern="1200" dirty="0" err="1"/>
            <a:t>Хожовский</a:t>
          </a:r>
          <a:r>
            <a:rPr lang="ru-RU" sz="1800" i="1" kern="1200" dirty="0"/>
            <a:t> сельский дом культуры)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Игра-викторина </a:t>
          </a:r>
          <a:r>
            <a:rPr lang="ru-RU" sz="1800" b="1" i="0" kern="1200" dirty="0"/>
            <a:t>«Путешествие в страну знаний» </a:t>
          </a:r>
          <a:r>
            <a:rPr lang="ru-RU" sz="1800" i="1" kern="1200" dirty="0"/>
            <a:t>(городская библиотека филиал  № 1) </a:t>
          </a:r>
        </a:p>
      </dsp:txBody>
      <dsp:txXfrm rot="-5400000">
        <a:off x="1369541" y="1828279"/>
        <a:ext cx="8645557" cy="1147556"/>
      </dsp:txXfrm>
    </dsp:sp>
    <dsp:sp modelId="{EA28DE0A-374A-4880-A1DD-A410532403DB}">
      <dsp:nvSpPr>
        <dsp:cNvPr id="0" name=""/>
        <dsp:cNvSpPr/>
      </dsp:nvSpPr>
      <dsp:spPr>
        <a:xfrm rot="5400000">
          <a:off x="-293473" y="3825219"/>
          <a:ext cx="1956487" cy="136954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i="0" kern="1200" dirty="0"/>
            <a:t>16.00</a:t>
          </a:r>
        </a:p>
      </dsp:txBody>
      <dsp:txXfrm rot="-5400000">
        <a:off x="1" y="4216517"/>
        <a:ext cx="1369541" cy="586946"/>
      </dsp:txXfrm>
    </dsp:sp>
    <dsp:sp modelId="{970327DE-0970-461F-A0D1-EFDB94317639}">
      <dsp:nvSpPr>
        <dsp:cNvPr id="0" name=""/>
        <dsp:cNvSpPr/>
      </dsp:nvSpPr>
      <dsp:spPr>
        <a:xfrm rot="5400000">
          <a:off x="5087501" y="-186214"/>
          <a:ext cx="1271716" cy="87076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Развлекательная программа </a:t>
          </a:r>
          <a:r>
            <a:rPr lang="ru-RU" sz="1800" b="1" i="0" kern="1200" dirty="0"/>
            <a:t>«До свидания, лето» </a:t>
          </a:r>
          <a:r>
            <a:rPr lang="ru-RU" sz="1800" i="1" kern="1200" dirty="0"/>
            <a:t>(</a:t>
          </a:r>
          <a:r>
            <a:rPr lang="ru-RU" sz="1800" i="1" kern="1200" dirty="0" err="1"/>
            <a:t>Холхловский</a:t>
          </a:r>
          <a:r>
            <a:rPr lang="ru-RU" sz="1800" i="1" kern="1200" dirty="0"/>
            <a:t> сельский дом культуры)</a:t>
          </a:r>
        </a:p>
      </dsp:txBody>
      <dsp:txXfrm rot="-5400000">
        <a:off x="1369541" y="3593826"/>
        <a:ext cx="8645557" cy="11475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96900" y="298877"/>
          <a:ext cx="1979337" cy="138553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10.30</a:t>
          </a:r>
        </a:p>
      </dsp:txBody>
      <dsp:txXfrm rot="-5400000">
        <a:off x="1" y="694744"/>
        <a:ext cx="1385536" cy="593801"/>
      </dsp:txXfrm>
    </dsp:sp>
    <dsp:sp modelId="{75D9AB1A-4A0C-4A81-A9BC-16B69667AC06}">
      <dsp:nvSpPr>
        <dsp:cNvPr id="0" name=""/>
        <dsp:cNvSpPr/>
      </dsp:nvSpPr>
      <dsp:spPr>
        <a:xfrm rot="5400000">
          <a:off x="4903060" y="-3515547"/>
          <a:ext cx="1286569" cy="83216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Игровая программа </a:t>
          </a:r>
          <a:r>
            <a:rPr lang="ru-RU" sz="1900" b="1" kern="1200" dirty="0"/>
            <a:t>«Ты, мы, я – </a:t>
          </a:r>
          <a:r>
            <a:rPr lang="ru-RU" sz="1900" b="1" kern="1200" dirty="0" err="1"/>
            <a:t>Светофорчика</a:t>
          </a:r>
          <a:r>
            <a:rPr lang="ru-RU" sz="1900" b="1" kern="1200" dirty="0"/>
            <a:t> друзья!»</a:t>
          </a:r>
          <a:r>
            <a:rPr lang="ru-RU" sz="1900" kern="1200" dirty="0"/>
            <a:t> </a:t>
          </a:r>
          <a:r>
            <a:rPr lang="ru-RU" sz="1900" i="1" kern="1200" dirty="0"/>
            <a:t>(Лебедевский сельский Дом культуры)</a:t>
          </a:r>
        </a:p>
      </dsp:txBody>
      <dsp:txXfrm rot="-5400000">
        <a:off x="1385537" y="64781"/>
        <a:ext cx="8258812" cy="1160959"/>
      </dsp:txXfrm>
    </dsp:sp>
    <dsp:sp modelId="{84272DFA-D3E6-4BA0-A6C8-CE84594C2C4E}">
      <dsp:nvSpPr>
        <dsp:cNvPr id="0" name=""/>
        <dsp:cNvSpPr/>
      </dsp:nvSpPr>
      <dsp:spPr>
        <a:xfrm rot="5400000">
          <a:off x="-296900" y="2087535"/>
          <a:ext cx="1979337" cy="138553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11.00</a:t>
          </a:r>
        </a:p>
      </dsp:txBody>
      <dsp:txXfrm rot="-5400000">
        <a:off x="1" y="2483402"/>
        <a:ext cx="1385536" cy="593801"/>
      </dsp:txXfrm>
    </dsp:sp>
    <dsp:sp modelId="{348B7249-F26B-4667-BEAB-F8BEA4B953B8}">
      <dsp:nvSpPr>
        <dsp:cNvPr id="0" name=""/>
        <dsp:cNvSpPr/>
      </dsp:nvSpPr>
      <dsp:spPr>
        <a:xfrm rot="5400000">
          <a:off x="4903060" y="-1726888"/>
          <a:ext cx="1286569" cy="83216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i="0" kern="1200" dirty="0"/>
            <a:t>Викторина</a:t>
          </a:r>
          <a:r>
            <a:rPr lang="ru-RU" sz="1900" i="1" kern="1200" dirty="0"/>
            <a:t> </a:t>
          </a:r>
          <a:r>
            <a:rPr lang="ru-RU" sz="1900" b="1" i="0" kern="1200" dirty="0"/>
            <a:t>«Мой край» </a:t>
          </a:r>
          <a:r>
            <a:rPr lang="ru-RU" sz="1900" i="1" kern="1200" dirty="0"/>
            <a:t>(сельская библиотека </a:t>
          </a:r>
          <a:r>
            <a:rPr lang="ru-RU" sz="1900" i="1" kern="1200" dirty="0" err="1"/>
            <a:t>аг</a:t>
          </a:r>
          <a:r>
            <a:rPr lang="ru-RU" sz="1900" i="1" kern="1200" dirty="0"/>
            <a:t>. </a:t>
          </a:r>
          <a:r>
            <a:rPr lang="ru-RU" sz="1900" i="1" kern="1200" dirty="0" err="1"/>
            <a:t>Хожово</a:t>
          </a:r>
          <a:r>
            <a:rPr lang="ru-RU" sz="1900" i="1" kern="1200" dirty="0"/>
            <a:t>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Интеллектуальная игра к 105-летию со дня рождения </a:t>
          </a:r>
          <a:r>
            <a:rPr lang="ru-RU" sz="1900" kern="1200" dirty="0" err="1"/>
            <a:t>Я.Бриля</a:t>
          </a:r>
          <a:r>
            <a:rPr lang="ru-RU" sz="1900" kern="1200" dirty="0"/>
            <a:t> </a:t>
          </a:r>
          <a:r>
            <a:rPr lang="ru-RU" sz="1900" b="1" kern="1200" dirty="0"/>
            <a:t>«</a:t>
          </a:r>
          <a:r>
            <a:rPr lang="be-BY" sz="1900" b="1" kern="1200" dirty="0"/>
            <a:t>Ад зямлі, ад працы, ад жыцця</a:t>
          </a:r>
          <a:r>
            <a:rPr lang="ru-RU" sz="1900" b="1" kern="1200" dirty="0"/>
            <a:t>»</a:t>
          </a:r>
          <a:r>
            <a:rPr lang="ru-RU" sz="1900" kern="1200" dirty="0"/>
            <a:t> </a:t>
          </a:r>
          <a:r>
            <a:rPr lang="ru-RU" sz="1900" i="1" kern="1200" dirty="0"/>
            <a:t>(городская библиотека-филиал № 2)</a:t>
          </a:r>
        </a:p>
      </dsp:txBody>
      <dsp:txXfrm rot="-5400000">
        <a:off x="1385537" y="1853440"/>
        <a:ext cx="8258812" cy="1160959"/>
      </dsp:txXfrm>
    </dsp:sp>
    <dsp:sp modelId="{9F18298F-6ECA-4141-87C3-5379BDF4BC0F}">
      <dsp:nvSpPr>
        <dsp:cNvPr id="0" name=""/>
        <dsp:cNvSpPr/>
      </dsp:nvSpPr>
      <dsp:spPr>
        <a:xfrm rot="5400000">
          <a:off x="-296900" y="3876194"/>
          <a:ext cx="1979337" cy="138553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17.00</a:t>
          </a:r>
        </a:p>
      </dsp:txBody>
      <dsp:txXfrm rot="-5400000">
        <a:off x="1" y="4272061"/>
        <a:ext cx="1385536" cy="593801"/>
      </dsp:txXfrm>
    </dsp:sp>
    <dsp:sp modelId="{0714D18A-B110-4A6E-A43F-45C6D1D099DB}">
      <dsp:nvSpPr>
        <dsp:cNvPr id="0" name=""/>
        <dsp:cNvSpPr/>
      </dsp:nvSpPr>
      <dsp:spPr>
        <a:xfrm rot="5400000">
          <a:off x="4903060" y="61769"/>
          <a:ext cx="1286569" cy="83216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День дворовых игр </a:t>
          </a:r>
          <a:r>
            <a:rPr lang="ru-RU" sz="1900" b="1" kern="1200" dirty="0"/>
            <a:t>«Выходи во двор играть» </a:t>
          </a:r>
          <a:r>
            <a:rPr lang="ru-RU" sz="1900" i="1" kern="1200" dirty="0"/>
            <a:t>(</a:t>
          </a:r>
          <a:r>
            <a:rPr lang="ru-RU" sz="1900" i="1" kern="1200" dirty="0" err="1"/>
            <a:t>Видевщинский</a:t>
          </a:r>
          <a:r>
            <a:rPr lang="ru-RU" sz="1900" i="1" kern="1200" dirty="0"/>
            <a:t> сельский Дом культуры)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Изготовление буклетов </a:t>
          </a:r>
          <a:r>
            <a:rPr lang="ru-RU" sz="1900" b="1" kern="1200" dirty="0"/>
            <a:t>«Интернет и дети» </a:t>
          </a:r>
          <a:r>
            <a:rPr lang="ru-RU" sz="1900" b="0" i="1" kern="1200" dirty="0"/>
            <a:t>(</a:t>
          </a:r>
          <a:r>
            <a:rPr lang="ru-RU" sz="1900" b="0" i="1" kern="1200" dirty="0" err="1"/>
            <a:t>Радошковичский</a:t>
          </a:r>
          <a:r>
            <a:rPr lang="ru-RU" sz="1900" b="0" i="1" kern="1200" dirty="0"/>
            <a:t> центр культуры и отдыха)</a:t>
          </a:r>
          <a:endParaRPr lang="ru-RU" sz="1900" i="1" kern="1200" dirty="0"/>
        </a:p>
      </dsp:txBody>
      <dsp:txXfrm rot="-5400000">
        <a:off x="1385537" y="3642098"/>
        <a:ext cx="8258812" cy="11609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158294" y="161202"/>
          <a:ext cx="1055295" cy="73870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12.00</a:t>
          </a:r>
        </a:p>
      </dsp:txBody>
      <dsp:txXfrm rot="-5400000">
        <a:off x="1" y="372260"/>
        <a:ext cx="738706" cy="316589"/>
      </dsp:txXfrm>
    </dsp:sp>
    <dsp:sp modelId="{75D9AB1A-4A0C-4A81-A9BC-16B69667AC06}">
      <dsp:nvSpPr>
        <dsp:cNvPr id="0" name=""/>
        <dsp:cNvSpPr/>
      </dsp:nvSpPr>
      <dsp:spPr>
        <a:xfrm rot="5400000">
          <a:off x="5064971" y="-4323356"/>
          <a:ext cx="685941" cy="933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i="0" kern="1200" dirty="0"/>
            <a:t>Информационный час </a:t>
          </a:r>
          <a:r>
            <a:rPr lang="ru-RU" sz="1500" b="1" i="0" kern="1200" dirty="0"/>
            <a:t>«Мы в ответе за свои поступки» </a:t>
          </a:r>
          <a:r>
            <a:rPr lang="ru-RU" sz="1500" i="1" kern="1200" dirty="0"/>
            <a:t>(Красненский сельский Дом культуры)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i="0" kern="1200" dirty="0"/>
            <a:t>Познавательный час ко Всемирному Дню кошек </a:t>
          </a:r>
          <a:r>
            <a:rPr lang="ru-RU" sz="1500" b="1" i="0" kern="1200" dirty="0"/>
            <a:t>«Про котов, котят и кошек – обитателей окошек»</a:t>
          </a:r>
          <a:r>
            <a:rPr lang="ru-RU" sz="1500" b="1" i="1" kern="1200" dirty="0"/>
            <a:t> </a:t>
          </a:r>
          <a:r>
            <a:rPr lang="ru-RU" sz="1500" i="1" kern="1200" dirty="0"/>
            <a:t>(</a:t>
          </a:r>
          <a:r>
            <a:rPr lang="ru-RU" sz="1500" i="1" kern="1200" dirty="0" err="1"/>
            <a:t>горпоселковая</a:t>
          </a:r>
          <a:r>
            <a:rPr lang="ru-RU" sz="1500" i="1" kern="1200" dirty="0"/>
            <a:t> библиотека-филиал </a:t>
          </a:r>
          <a:r>
            <a:rPr lang="ru-RU" sz="1500" i="1" kern="1200" dirty="0" err="1"/>
            <a:t>г.п</a:t>
          </a:r>
          <a:r>
            <a:rPr lang="ru-RU" sz="1500" i="1" kern="1200" dirty="0"/>
            <a:t>. Радошковичи)</a:t>
          </a:r>
        </a:p>
      </dsp:txBody>
      <dsp:txXfrm rot="-5400000">
        <a:off x="738707" y="36393"/>
        <a:ext cx="9304986" cy="618971"/>
      </dsp:txXfrm>
    </dsp:sp>
    <dsp:sp modelId="{84272DFA-D3E6-4BA0-A6C8-CE84594C2C4E}">
      <dsp:nvSpPr>
        <dsp:cNvPr id="0" name=""/>
        <dsp:cNvSpPr/>
      </dsp:nvSpPr>
      <dsp:spPr>
        <a:xfrm rot="5400000">
          <a:off x="-158294" y="1119945"/>
          <a:ext cx="1055295" cy="73870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13.00</a:t>
          </a:r>
        </a:p>
      </dsp:txBody>
      <dsp:txXfrm rot="-5400000">
        <a:off x="1" y="1331003"/>
        <a:ext cx="738706" cy="316589"/>
      </dsp:txXfrm>
    </dsp:sp>
    <dsp:sp modelId="{348B7249-F26B-4667-BEAB-F8BEA4B953B8}">
      <dsp:nvSpPr>
        <dsp:cNvPr id="0" name=""/>
        <dsp:cNvSpPr/>
      </dsp:nvSpPr>
      <dsp:spPr>
        <a:xfrm rot="5400000">
          <a:off x="5064971" y="-3364613"/>
          <a:ext cx="685941" cy="933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Игровая театрализованная программа по ПДД </a:t>
          </a:r>
          <a:r>
            <a:rPr lang="ru-RU" sz="1500" b="1" i="0" kern="1200" dirty="0"/>
            <a:t>«Красный, желтый, зеленый» </a:t>
          </a:r>
          <a:r>
            <a:rPr lang="ru-RU" sz="1500" i="1" kern="1200" dirty="0"/>
            <a:t>(Раевский сельский Дом культуры)</a:t>
          </a:r>
        </a:p>
      </dsp:txBody>
      <dsp:txXfrm rot="-5400000">
        <a:off x="738707" y="995136"/>
        <a:ext cx="9304986" cy="618971"/>
      </dsp:txXfrm>
    </dsp:sp>
    <dsp:sp modelId="{9F18298F-6ECA-4141-87C3-5379BDF4BC0F}">
      <dsp:nvSpPr>
        <dsp:cNvPr id="0" name=""/>
        <dsp:cNvSpPr/>
      </dsp:nvSpPr>
      <dsp:spPr>
        <a:xfrm rot="5400000">
          <a:off x="-158294" y="2078687"/>
          <a:ext cx="1055295" cy="73870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14.00</a:t>
          </a:r>
        </a:p>
      </dsp:txBody>
      <dsp:txXfrm rot="-5400000">
        <a:off x="1" y="2289745"/>
        <a:ext cx="738706" cy="316589"/>
      </dsp:txXfrm>
    </dsp:sp>
    <dsp:sp modelId="{0714D18A-B110-4A6E-A43F-45C6D1D099DB}">
      <dsp:nvSpPr>
        <dsp:cNvPr id="0" name=""/>
        <dsp:cNvSpPr/>
      </dsp:nvSpPr>
      <dsp:spPr>
        <a:xfrm rot="5400000">
          <a:off x="5064971" y="-2405871"/>
          <a:ext cx="685941" cy="933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Спортивный праздник </a:t>
          </a:r>
          <a:r>
            <a:rPr lang="ru-RU" sz="1500" b="1" kern="1200" dirty="0"/>
            <a:t>«Раз, два, три, четыре, пять – летом некогда скучать» </a:t>
          </a:r>
          <a:r>
            <a:rPr lang="ru-RU" sz="1500" b="0" i="1" kern="1200" dirty="0"/>
            <a:t>(</a:t>
          </a:r>
          <a:r>
            <a:rPr lang="ru-RU" sz="1500" b="0" i="1" kern="1200" dirty="0" err="1"/>
            <a:t>Петровщинский</a:t>
          </a:r>
          <a:r>
            <a:rPr lang="ru-RU" sz="1500" b="0" i="1" kern="1200" dirty="0"/>
            <a:t> сельский Дом культуры)</a:t>
          </a:r>
          <a:endParaRPr lang="ru-RU" sz="1500" i="1" kern="1200" dirty="0"/>
        </a:p>
      </dsp:txBody>
      <dsp:txXfrm rot="-5400000">
        <a:off x="738707" y="1953878"/>
        <a:ext cx="9304986" cy="618971"/>
      </dsp:txXfrm>
    </dsp:sp>
    <dsp:sp modelId="{76892503-607A-40E3-9D47-6A7FC340781F}">
      <dsp:nvSpPr>
        <dsp:cNvPr id="0" name=""/>
        <dsp:cNvSpPr/>
      </dsp:nvSpPr>
      <dsp:spPr>
        <a:xfrm rot="5400000">
          <a:off x="-158294" y="3037429"/>
          <a:ext cx="1055295" cy="738706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0" kern="1200" dirty="0"/>
            <a:t>15.40</a:t>
          </a:r>
        </a:p>
      </dsp:txBody>
      <dsp:txXfrm rot="-5400000">
        <a:off x="1" y="3248487"/>
        <a:ext cx="738706" cy="316589"/>
      </dsp:txXfrm>
    </dsp:sp>
    <dsp:sp modelId="{FD2D317E-451D-43F6-ACE9-71FA74D55ABF}">
      <dsp:nvSpPr>
        <dsp:cNvPr id="0" name=""/>
        <dsp:cNvSpPr/>
      </dsp:nvSpPr>
      <dsp:spPr>
        <a:xfrm rot="5400000">
          <a:off x="5064971" y="-1447129"/>
          <a:ext cx="685941" cy="933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Танцевальная программа </a:t>
          </a:r>
          <a:r>
            <a:rPr lang="ru-RU" sz="1500" b="1" kern="1200" dirty="0"/>
            <a:t>«Флешмоб» </a:t>
          </a:r>
          <a:r>
            <a:rPr lang="ru-RU" sz="1500" b="0" i="1" kern="1200" dirty="0"/>
            <a:t>(</a:t>
          </a:r>
          <a:r>
            <a:rPr lang="ru-RU" sz="1500" b="0" i="1" kern="1200" dirty="0" err="1"/>
            <a:t>Радошковичский</a:t>
          </a:r>
          <a:r>
            <a:rPr lang="ru-RU" sz="1500" b="0" i="1" kern="1200" dirty="0"/>
            <a:t> центр культуры и отдыха)</a:t>
          </a:r>
          <a:endParaRPr lang="ru-RU" sz="1500" i="1" kern="1200" dirty="0"/>
        </a:p>
      </dsp:txBody>
      <dsp:txXfrm rot="-5400000">
        <a:off x="738707" y="2912620"/>
        <a:ext cx="9304986" cy="618971"/>
      </dsp:txXfrm>
    </dsp:sp>
    <dsp:sp modelId="{1CA002AB-8676-48FD-8524-EBE95A97D1EE}">
      <dsp:nvSpPr>
        <dsp:cNvPr id="0" name=""/>
        <dsp:cNvSpPr/>
      </dsp:nvSpPr>
      <dsp:spPr>
        <a:xfrm rot="5400000">
          <a:off x="-158294" y="3996172"/>
          <a:ext cx="1055295" cy="738706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0" kern="1200" dirty="0"/>
            <a:t>16.30</a:t>
          </a:r>
        </a:p>
      </dsp:txBody>
      <dsp:txXfrm rot="-5400000">
        <a:off x="1" y="4207230"/>
        <a:ext cx="738706" cy="316589"/>
      </dsp:txXfrm>
    </dsp:sp>
    <dsp:sp modelId="{E08083B8-B822-4610-AFB1-CD3348C3A4CC}">
      <dsp:nvSpPr>
        <dsp:cNvPr id="0" name=""/>
        <dsp:cNvSpPr/>
      </dsp:nvSpPr>
      <dsp:spPr>
        <a:xfrm rot="5400000">
          <a:off x="5064971" y="-488386"/>
          <a:ext cx="685941" cy="933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Информационный урок </a:t>
          </a:r>
          <a:r>
            <a:rPr lang="ru-RU" sz="1500" b="1" kern="1200" dirty="0"/>
            <a:t>«Не стань заложником интернета» </a:t>
          </a:r>
          <a:r>
            <a:rPr lang="ru-RU" sz="1500" b="0" i="1" kern="1200" dirty="0"/>
            <a:t>(</a:t>
          </a:r>
          <a:r>
            <a:rPr lang="ru-RU" sz="1500" b="0" i="1" kern="1200" dirty="0" err="1"/>
            <a:t>Холхловский</a:t>
          </a:r>
          <a:r>
            <a:rPr lang="ru-RU" sz="1500" b="0" i="1" kern="1200" dirty="0"/>
            <a:t> сельский Дом культуры)</a:t>
          </a:r>
          <a:endParaRPr lang="ru-RU" sz="1500" i="1" kern="1200" dirty="0"/>
        </a:p>
      </dsp:txBody>
      <dsp:txXfrm rot="-5400000">
        <a:off x="738707" y="3871363"/>
        <a:ext cx="9304986" cy="618971"/>
      </dsp:txXfrm>
    </dsp:sp>
    <dsp:sp modelId="{2DD6CED6-0CDE-4413-9F8A-8CD1CC295051}">
      <dsp:nvSpPr>
        <dsp:cNvPr id="0" name=""/>
        <dsp:cNvSpPr/>
      </dsp:nvSpPr>
      <dsp:spPr>
        <a:xfrm rot="5400000">
          <a:off x="-158294" y="4954914"/>
          <a:ext cx="1055295" cy="73870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0" kern="1200" dirty="0"/>
            <a:t>17.00</a:t>
          </a:r>
        </a:p>
      </dsp:txBody>
      <dsp:txXfrm rot="-5400000">
        <a:off x="1" y="5165972"/>
        <a:ext cx="738706" cy="316589"/>
      </dsp:txXfrm>
    </dsp:sp>
    <dsp:sp modelId="{E2BCE854-4D57-483F-A0B1-13DA47EA8D3B}">
      <dsp:nvSpPr>
        <dsp:cNvPr id="0" name=""/>
        <dsp:cNvSpPr/>
      </dsp:nvSpPr>
      <dsp:spPr>
        <a:xfrm rot="5400000">
          <a:off x="5064971" y="470355"/>
          <a:ext cx="685941" cy="933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Развлекательная программа </a:t>
          </a:r>
          <a:r>
            <a:rPr lang="ru-RU" sz="1500" b="1" kern="1200" dirty="0"/>
            <a:t>«Газетный турнир» </a:t>
          </a:r>
          <a:r>
            <a:rPr lang="ru-RU" sz="1500" b="0" i="1" kern="1200" dirty="0"/>
            <a:t>(</a:t>
          </a:r>
          <a:r>
            <a:rPr lang="ru-RU" sz="1500" b="0" i="1" kern="1200" dirty="0" err="1"/>
            <a:t>Видевщинский</a:t>
          </a:r>
          <a:r>
            <a:rPr lang="ru-RU" sz="1500" b="0" i="1" kern="1200" dirty="0"/>
            <a:t> сельский Дом культуры)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Вечер рассказов </a:t>
          </a:r>
          <a:r>
            <a:rPr lang="ru-RU" sz="1500" b="1" kern="1200" dirty="0"/>
            <a:t>«Земля моих предков» </a:t>
          </a:r>
          <a:r>
            <a:rPr lang="ru-RU" sz="1500" b="0" i="1" kern="1200" dirty="0"/>
            <a:t>(Городокский сельский Дом культуры и традиционного быта)</a:t>
          </a:r>
          <a:endParaRPr lang="ru-RU" sz="1500" kern="1200" dirty="0"/>
        </a:p>
      </dsp:txBody>
      <dsp:txXfrm rot="-5400000">
        <a:off x="738707" y="4830105"/>
        <a:ext cx="9304986" cy="6189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189324" y="192294"/>
          <a:ext cx="1262160" cy="88351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11.00</a:t>
          </a:r>
        </a:p>
      </dsp:txBody>
      <dsp:txXfrm rot="-5400000">
        <a:off x="0" y="444726"/>
        <a:ext cx="883512" cy="378648"/>
      </dsp:txXfrm>
    </dsp:sp>
    <dsp:sp modelId="{75D9AB1A-4A0C-4A81-A9BC-16B69667AC06}">
      <dsp:nvSpPr>
        <dsp:cNvPr id="0" name=""/>
        <dsp:cNvSpPr/>
      </dsp:nvSpPr>
      <dsp:spPr>
        <a:xfrm rot="5400000">
          <a:off x="5070143" y="-4183660"/>
          <a:ext cx="820404" cy="91936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История одного портрета (</a:t>
          </a:r>
          <a:r>
            <a:rPr lang="ru-RU" sz="1700" kern="1200" dirty="0" err="1"/>
            <a:t>Я.Бриль</a:t>
          </a:r>
          <a:r>
            <a:rPr lang="ru-RU" sz="1700" kern="1200" dirty="0"/>
            <a:t>) </a:t>
          </a:r>
          <a:r>
            <a:rPr lang="ru-RU" sz="1700" b="1" kern="1200" dirty="0"/>
            <a:t>«</a:t>
          </a:r>
          <a:r>
            <a:rPr lang="be-BY" sz="1700" b="1" kern="1200" dirty="0"/>
            <a:t>Живу для настоящей радости</a:t>
          </a:r>
          <a:r>
            <a:rPr lang="ru-RU" sz="1700" b="1" kern="1200" dirty="0"/>
            <a:t>» </a:t>
          </a:r>
          <a:r>
            <a:rPr lang="ru-RU" sz="1700" i="1" kern="1200" dirty="0"/>
            <a:t>(сельская интегрированная библиотека </a:t>
          </a:r>
          <a:r>
            <a:rPr lang="ru-RU" sz="1700" i="1" kern="1200" dirty="0" err="1"/>
            <a:t>аг</a:t>
          </a:r>
          <a:r>
            <a:rPr lang="ru-RU" sz="1700" i="1" kern="1200" dirty="0"/>
            <a:t>. </a:t>
          </a:r>
          <a:r>
            <a:rPr lang="ru-RU" sz="1700" i="1" kern="1200" dirty="0" err="1"/>
            <a:t>Холхлово</a:t>
          </a:r>
          <a:r>
            <a:rPr lang="ru-RU" sz="1700" i="1" kern="1200" dirty="0"/>
            <a:t>, </a:t>
          </a:r>
          <a:r>
            <a:rPr lang="ru-RU" sz="1700" i="1" kern="1200" dirty="0" err="1"/>
            <a:t>Холхловский</a:t>
          </a:r>
          <a:r>
            <a:rPr lang="ru-RU" sz="1700" i="1" kern="1200" dirty="0"/>
            <a:t> сельский Дом культуры)</a:t>
          </a:r>
        </a:p>
      </dsp:txBody>
      <dsp:txXfrm rot="-5400000">
        <a:off x="883513" y="43019"/>
        <a:ext cx="9153616" cy="740306"/>
      </dsp:txXfrm>
    </dsp:sp>
    <dsp:sp modelId="{84272DFA-D3E6-4BA0-A6C8-CE84594C2C4E}">
      <dsp:nvSpPr>
        <dsp:cNvPr id="0" name=""/>
        <dsp:cNvSpPr/>
      </dsp:nvSpPr>
      <dsp:spPr>
        <a:xfrm rot="5400000">
          <a:off x="-189324" y="1338975"/>
          <a:ext cx="1262160" cy="88351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11.30</a:t>
          </a:r>
        </a:p>
      </dsp:txBody>
      <dsp:txXfrm rot="-5400000">
        <a:off x="0" y="1591407"/>
        <a:ext cx="883512" cy="378648"/>
      </dsp:txXfrm>
    </dsp:sp>
    <dsp:sp modelId="{348B7249-F26B-4667-BEAB-F8BEA4B953B8}">
      <dsp:nvSpPr>
        <dsp:cNvPr id="0" name=""/>
        <dsp:cNvSpPr/>
      </dsp:nvSpPr>
      <dsp:spPr>
        <a:xfrm rot="5400000">
          <a:off x="5070143" y="-3036979"/>
          <a:ext cx="820404" cy="91936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Литературная игра </a:t>
          </a:r>
          <a:r>
            <a:rPr lang="ru-RU" sz="1700" b="1" kern="1200" dirty="0"/>
            <a:t>«</a:t>
          </a:r>
          <a:r>
            <a:rPr lang="be-BY" sz="1700" b="1" kern="1200" dirty="0"/>
            <a:t>Лето в стихах и загадках</a:t>
          </a:r>
          <a:r>
            <a:rPr lang="ru-RU" sz="1700" b="1" kern="1200" dirty="0"/>
            <a:t>» </a:t>
          </a:r>
          <a:r>
            <a:rPr lang="ru-RU" sz="1700" i="1" kern="1200" dirty="0"/>
            <a:t>(сельская интегрированная библиотека д. Раевка)</a:t>
          </a:r>
        </a:p>
      </dsp:txBody>
      <dsp:txXfrm rot="-5400000">
        <a:off x="883513" y="1189700"/>
        <a:ext cx="9153616" cy="740306"/>
      </dsp:txXfrm>
    </dsp:sp>
    <dsp:sp modelId="{9F18298F-6ECA-4141-87C3-5379BDF4BC0F}">
      <dsp:nvSpPr>
        <dsp:cNvPr id="0" name=""/>
        <dsp:cNvSpPr/>
      </dsp:nvSpPr>
      <dsp:spPr>
        <a:xfrm rot="5400000">
          <a:off x="-189324" y="2485655"/>
          <a:ext cx="1262160" cy="88351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12.00</a:t>
          </a:r>
        </a:p>
      </dsp:txBody>
      <dsp:txXfrm rot="-5400000">
        <a:off x="0" y="2738087"/>
        <a:ext cx="883512" cy="378648"/>
      </dsp:txXfrm>
    </dsp:sp>
    <dsp:sp modelId="{0714D18A-B110-4A6E-A43F-45C6D1D099DB}">
      <dsp:nvSpPr>
        <dsp:cNvPr id="0" name=""/>
        <dsp:cNvSpPr/>
      </dsp:nvSpPr>
      <dsp:spPr>
        <a:xfrm rot="5400000">
          <a:off x="5070143" y="-1890298"/>
          <a:ext cx="820404" cy="91936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Игра-путешествие </a:t>
          </a:r>
          <a:r>
            <a:rPr lang="ru-RU" sz="1700" b="1" kern="1200" dirty="0"/>
            <a:t>«Тайна волшебного леса» </a:t>
          </a:r>
          <a:r>
            <a:rPr lang="ru-RU" sz="1700" i="1" kern="1200" dirty="0"/>
            <a:t>(Лебедевский сельский Дом культуры)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i="0" kern="1200" dirty="0"/>
            <a:t>Развлекательно-игровая программа </a:t>
          </a:r>
          <a:r>
            <a:rPr lang="ru-RU" sz="1700" b="1" i="0" kern="1200" dirty="0"/>
            <a:t>«Все обо всем» </a:t>
          </a:r>
          <a:r>
            <a:rPr lang="ru-RU" sz="1700" i="1" kern="1200" dirty="0"/>
            <a:t>(</a:t>
          </a:r>
          <a:r>
            <a:rPr lang="ru-RU" sz="1700" i="1" kern="1200" dirty="0" err="1"/>
            <a:t>Олехновичский</a:t>
          </a:r>
          <a:r>
            <a:rPr lang="ru-RU" sz="1700" i="1" kern="1200" dirty="0"/>
            <a:t> сельский Дом культуры)</a:t>
          </a:r>
        </a:p>
      </dsp:txBody>
      <dsp:txXfrm rot="-5400000">
        <a:off x="883513" y="2336381"/>
        <a:ext cx="9153616" cy="740306"/>
      </dsp:txXfrm>
    </dsp:sp>
    <dsp:sp modelId="{76892503-607A-40E3-9D47-6A7FC340781F}">
      <dsp:nvSpPr>
        <dsp:cNvPr id="0" name=""/>
        <dsp:cNvSpPr/>
      </dsp:nvSpPr>
      <dsp:spPr>
        <a:xfrm rot="5400000">
          <a:off x="-189324" y="3632336"/>
          <a:ext cx="1262160" cy="883512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13.00</a:t>
          </a:r>
        </a:p>
      </dsp:txBody>
      <dsp:txXfrm rot="-5400000">
        <a:off x="0" y="3884768"/>
        <a:ext cx="883512" cy="378648"/>
      </dsp:txXfrm>
    </dsp:sp>
    <dsp:sp modelId="{FD2D317E-451D-43F6-ACE9-71FA74D55ABF}">
      <dsp:nvSpPr>
        <dsp:cNvPr id="0" name=""/>
        <dsp:cNvSpPr/>
      </dsp:nvSpPr>
      <dsp:spPr>
        <a:xfrm rot="5400000">
          <a:off x="5070143" y="-743618"/>
          <a:ext cx="820404" cy="91936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Исторический час </a:t>
          </a:r>
          <a:r>
            <a:rPr lang="ru-RU" sz="1700" b="1" i="0" kern="1200" dirty="0"/>
            <a:t>«Этот тихий край мне мил и дорог» </a:t>
          </a:r>
          <a:r>
            <a:rPr lang="ru-RU" sz="1700" i="1" kern="1200" dirty="0"/>
            <a:t>(сельская интегрированная библиотека д. Раевка)</a:t>
          </a:r>
        </a:p>
      </dsp:txBody>
      <dsp:txXfrm rot="-5400000">
        <a:off x="883513" y="3483061"/>
        <a:ext cx="9153616" cy="740306"/>
      </dsp:txXfrm>
    </dsp:sp>
    <dsp:sp modelId="{1CA002AB-8676-48FD-8524-EBE95A97D1EE}">
      <dsp:nvSpPr>
        <dsp:cNvPr id="0" name=""/>
        <dsp:cNvSpPr/>
      </dsp:nvSpPr>
      <dsp:spPr>
        <a:xfrm rot="5400000">
          <a:off x="-189324" y="4779017"/>
          <a:ext cx="1262160" cy="883512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/>
            <a:t>14.00</a:t>
          </a:r>
        </a:p>
      </dsp:txBody>
      <dsp:txXfrm rot="-5400000">
        <a:off x="0" y="5031449"/>
        <a:ext cx="883512" cy="378648"/>
      </dsp:txXfrm>
    </dsp:sp>
    <dsp:sp modelId="{E08083B8-B822-4610-AFB1-CD3348C3A4CC}">
      <dsp:nvSpPr>
        <dsp:cNvPr id="0" name=""/>
        <dsp:cNvSpPr/>
      </dsp:nvSpPr>
      <dsp:spPr>
        <a:xfrm rot="5400000">
          <a:off x="5070143" y="390699"/>
          <a:ext cx="820404" cy="91936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Информационный урок </a:t>
          </a:r>
          <a:r>
            <a:rPr lang="ru-RU" sz="1700" b="1" kern="1200" dirty="0"/>
            <a:t>«Киберпреступление»</a:t>
          </a:r>
          <a:r>
            <a:rPr lang="ru-RU" sz="1700" b="0" i="1" kern="1200" dirty="0"/>
            <a:t> (Березинский сельский Дом культуры)</a:t>
          </a:r>
          <a:endParaRPr lang="ru-RU" sz="1700" i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i="0" kern="1200" dirty="0"/>
            <a:t>Игровая программа</a:t>
          </a:r>
          <a:r>
            <a:rPr lang="ru-RU" sz="1700" i="1" kern="1200" dirty="0"/>
            <a:t> </a:t>
          </a:r>
          <a:r>
            <a:rPr lang="ru-RU" sz="1700" b="1" i="0" kern="1200" dirty="0"/>
            <a:t>«Сказки без подсказки» </a:t>
          </a:r>
          <a:r>
            <a:rPr lang="ru-RU" sz="1700" i="1" kern="1200" dirty="0"/>
            <a:t>(</a:t>
          </a:r>
          <a:r>
            <a:rPr lang="ru-RU" sz="1700" i="1" kern="1200" dirty="0" err="1"/>
            <a:t>Чистинский</a:t>
          </a:r>
          <a:r>
            <a:rPr lang="ru-RU" sz="1700" i="1" kern="1200" dirty="0"/>
            <a:t> сельский Дом культуры)</a:t>
          </a:r>
        </a:p>
      </dsp:txBody>
      <dsp:txXfrm rot="-5400000">
        <a:off x="883513" y="4617379"/>
        <a:ext cx="9153616" cy="7403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96900" y="298877"/>
          <a:ext cx="1979337" cy="138553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12.00</a:t>
          </a:r>
        </a:p>
      </dsp:txBody>
      <dsp:txXfrm rot="-5400000">
        <a:off x="1" y="694744"/>
        <a:ext cx="1385536" cy="593801"/>
      </dsp:txXfrm>
    </dsp:sp>
    <dsp:sp modelId="{75D9AB1A-4A0C-4A81-A9BC-16B69667AC06}">
      <dsp:nvSpPr>
        <dsp:cNvPr id="0" name=""/>
        <dsp:cNvSpPr/>
      </dsp:nvSpPr>
      <dsp:spPr>
        <a:xfrm rot="5400000">
          <a:off x="4903060" y="-3515547"/>
          <a:ext cx="1286569" cy="83216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 err="1"/>
            <a:t>Конкурсно</a:t>
          </a:r>
          <a:r>
            <a:rPr lang="ru-RU" sz="2600" kern="1200" dirty="0"/>
            <a:t>-игровая программа </a:t>
          </a:r>
          <a:r>
            <a:rPr lang="ru-RU" sz="2600" b="1" kern="1200" dirty="0"/>
            <a:t>«Яркие краски детства» </a:t>
          </a:r>
          <a:r>
            <a:rPr lang="ru-RU" sz="2600" i="1" kern="1200" dirty="0"/>
            <a:t>(библиотека семейного чтения «</a:t>
          </a:r>
          <a:r>
            <a:rPr lang="ru-RU" sz="2600" i="1" kern="1200" dirty="0" err="1"/>
            <a:t>Верасок</a:t>
          </a:r>
          <a:r>
            <a:rPr lang="ru-RU" sz="2600" i="1" kern="1200" dirty="0"/>
            <a:t>»)</a:t>
          </a:r>
        </a:p>
      </dsp:txBody>
      <dsp:txXfrm rot="-5400000">
        <a:off x="1385537" y="64781"/>
        <a:ext cx="8258812" cy="1160959"/>
      </dsp:txXfrm>
    </dsp:sp>
    <dsp:sp modelId="{84272DFA-D3E6-4BA0-A6C8-CE84594C2C4E}">
      <dsp:nvSpPr>
        <dsp:cNvPr id="0" name=""/>
        <dsp:cNvSpPr/>
      </dsp:nvSpPr>
      <dsp:spPr>
        <a:xfrm rot="5400000">
          <a:off x="-296900" y="2087535"/>
          <a:ext cx="1979337" cy="138553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13.00</a:t>
          </a:r>
        </a:p>
      </dsp:txBody>
      <dsp:txXfrm rot="-5400000">
        <a:off x="1" y="2483402"/>
        <a:ext cx="1385536" cy="593801"/>
      </dsp:txXfrm>
    </dsp:sp>
    <dsp:sp modelId="{348B7249-F26B-4667-BEAB-F8BEA4B953B8}">
      <dsp:nvSpPr>
        <dsp:cNvPr id="0" name=""/>
        <dsp:cNvSpPr/>
      </dsp:nvSpPr>
      <dsp:spPr>
        <a:xfrm rot="5400000">
          <a:off x="4903060" y="-1726888"/>
          <a:ext cx="1286569" cy="83216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i="0" kern="1200" dirty="0"/>
            <a:t>Игра-путешествие</a:t>
          </a:r>
          <a:r>
            <a:rPr lang="ru-RU" sz="2600" i="1" kern="1200" dirty="0"/>
            <a:t> </a:t>
          </a:r>
          <a:r>
            <a:rPr lang="ru-RU" sz="2600" b="1" i="0" kern="1200" dirty="0"/>
            <a:t>«Грибной калейдоскоп» </a:t>
          </a:r>
          <a:r>
            <a:rPr lang="ru-RU" sz="2600" i="1" kern="1200" dirty="0"/>
            <a:t>(сельская библиотека-клуб д. </a:t>
          </a:r>
          <a:r>
            <a:rPr lang="ru-RU" sz="2600" i="1" kern="1200" dirty="0" err="1"/>
            <a:t>Вязынка</a:t>
          </a:r>
          <a:r>
            <a:rPr lang="ru-RU" sz="2600" i="1" kern="1200" dirty="0"/>
            <a:t>)</a:t>
          </a:r>
        </a:p>
      </dsp:txBody>
      <dsp:txXfrm rot="-5400000">
        <a:off x="1385537" y="1853440"/>
        <a:ext cx="8258812" cy="1160959"/>
      </dsp:txXfrm>
    </dsp:sp>
    <dsp:sp modelId="{9F18298F-6ECA-4141-87C3-5379BDF4BC0F}">
      <dsp:nvSpPr>
        <dsp:cNvPr id="0" name=""/>
        <dsp:cNvSpPr/>
      </dsp:nvSpPr>
      <dsp:spPr>
        <a:xfrm rot="5400000">
          <a:off x="-296900" y="3876194"/>
          <a:ext cx="1979337" cy="138553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16.00</a:t>
          </a:r>
        </a:p>
      </dsp:txBody>
      <dsp:txXfrm rot="-5400000">
        <a:off x="1" y="4272061"/>
        <a:ext cx="1385536" cy="593801"/>
      </dsp:txXfrm>
    </dsp:sp>
    <dsp:sp modelId="{0714D18A-B110-4A6E-A43F-45C6D1D099DB}">
      <dsp:nvSpPr>
        <dsp:cNvPr id="0" name=""/>
        <dsp:cNvSpPr/>
      </dsp:nvSpPr>
      <dsp:spPr>
        <a:xfrm rot="5400000">
          <a:off x="4903060" y="61769"/>
          <a:ext cx="1286569" cy="83216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Интеллектуальная игра </a:t>
          </a:r>
          <a:r>
            <a:rPr lang="ru-RU" sz="2600" b="1" kern="1200" dirty="0"/>
            <a:t>«Дачное сражение» </a:t>
          </a:r>
          <a:r>
            <a:rPr lang="ru-RU" sz="2600" i="1" kern="1200" dirty="0"/>
            <a:t>(Березинский сельский Дом культуры)</a:t>
          </a:r>
        </a:p>
      </dsp:txBody>
      <dsp:txXfrm rot="-5400000">
        <a:off x="1385537" y="3642098"/>
        <a:ext cx="8258812" cy="11609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87937" y="288757"/>
          <a:ext cx="1919585" cy="134370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12.00</a:t>
          </a:r>
        </a:p>
      </dsp:txBody>
      <dsp:txXfrm rot="-5400000">
        <a:off x="2" y="672674"/>
        <a:ext cx="1343709" cy="575876"/>
      </dsp:txXfrm>
    </dsp:sp>
    <dsp:sp modelId="{75D9AB1A-4A0C-4A81-A9BC-16B69667AC06}">
      <dsp:nvSpPr>
        <dsp:cNvPr id="0" name=""/>
        <dsp:cNvSpPr/>
      </dsp:nvSpPr>
      <dsp:spPr>
        <a:xfrm rot="5400000">
          <a:off x="4901566" y="-3557037"/>
          <a:ext cx="1247730" cy="83634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Интерактивная журнальная выставка-развал </a:t>
          </a:r>
          <a:r>
            <a:rPr lang="ru-RU" sz="2600" b="1" kern="1200" dirty="0"/>
            <a:t>«Новинки + старинки» </a:t>
          </a:r>
          <a:r>
            <a:rPr lang="ru-RU" sz="2600" i="1" kern="1200" dirty="0"/>
            <a:t>(городская библиотека-филиал № 2)</a:t>
          </a:r>
        </a:p>
      </dsp:txBody>
      <dsp:txXfrm rot="-5400000">
        <a:off x="1343710" y="61728"/>
        <a:ext cx="8302535" cy="1125912"/>
      </dsp:txXfrm>
    </dsp:sp>
    <dsp:sp modelId="{313231A7-16DA-4C09-9DB1-0B991F93D6B7}">
      <dsp:nvSpPr>
        <dsp:cNvPr id="0" name=""/>
        <dsp:cNvSpPr/>
      </dsp:nvSpPr>
      <dsp:spPr>
        <a:xfrm rot="5400000">
          <a:off x="-287937" y="2017140"/>
          <a:ext cx="1919585" cy="134370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i="0" kern="1200" dirty="0"/>
            <a:t>16.00</a:t>
          </a:r>
        </a:p>
      </dsp:txBody>
      <dsp:txXfrm rot="-5400000">
        <a:off x="2" y="2401057"/>
        <a:ext cx="1343709" cy="575876"/>
      </dsp:txXfrm>
    </dsp:sp>
    <dsp:sp modelId="{8FD7EB0F-656D-4D6C-B554-BD544C780957}">
      <dsp:nvSpPr>
        <dsp:cNvPr id="0" name=""/>
        <dsp:cNvSpPr/>
      </dsp:nvSpPr>
      <dsp:spPr>
        <a:xfrm rot="5400000">
          <a:off x="4901566" y="-1828654"/>
          <a:ext cx="1247730" cy="83634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Литературная игра </a:t>
          </a:r>
          <a:r>
            <a:rPr lang="ru-RU" sz="2600" b="1" kern="1200" dirty="0"/>
            <a:t>«Послушным детям читать запрещается» </a:t>
          </a:r>
          <a:r>
            <a:rPr lang="ru-RU" sz="2600" b="0" i="1" kern="1200" dirty="0"/>
            <a:t>(сельская библиотека </a:t>
          </a:r>
          <a:r>
            <a:rPr lang="ru-RU" sz="2600" b="0" i="1" kern="1200" dirty="0" err="1"/>
            <a:t>аг</a:t>
          </a:r>
          <a:r>
            <a:rPr lang="ru-RU" sz="2600" b="0" i="1" kern="1200" dirty="0"/>
            <a:t>. Олехновичи)</a:t>
          </a:r>
          <a:endParaRPr lang="ru-RU" sz="2600" kern="1200" dirty="0"/>
        </a:p>
      </dsp:txBody>
      <dsp:txXfrm rot="-5400000">
        <a:off x="1343710" y="1790111"/>
        <a:ext cx="8302535" cy="1125912"/>
      </dsp:txXfrm>
    </dsp:sp>
    <dsp:sp modelId="{1DE3C862-E721-4F37-BF4A-4BED6602B513}">
      <dsp:nvSpPr>
        <dsp:cNvPr id="0" name=""/>
        <dsp:cNvSpPr/>
      </dsp:nvSpPr>
      <dsp:spPr>
        <a:xfrm rot="5400000">
          <a:off x="-287937" y="3745523"/>
          <a:ext cx="1919585" cy="134370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17.00</a:t>
          </a:r>
        </a:p>
      </dsp:txBody>
      <dsp:txXfrm rot="-5400000">
        <a:off x="2" y="4129440"/>
        <a:ext cx="1343709" cy="575876"/>
      </dsp:txXfrm>
    </dsp:sp>
    <dsp:sp modelId="{17564D80-ED66-44CE-BDD6-2AE8AAE6459C}">
      <dsp:nvSpPr>
        <dsp:cNvPr id="0" name=""/>
        <dsp:cNvSpPr/>
      </dsp:nvSpPr>
      <dsp:spPr>
        <a:xfrm rot="5400000">
          <a:off x="4901566" y="-100270"/>
          <a:ext cx="1247730" cy="83634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Интерактивная книжная выставка по творчеству </a:t>
          </a:r>
          <a:r>
            <a:rPr lang="ru-RU" sz="2600" kern="1200" dirty="0" err="1"/>
            <a:t>П.Панченко</a:t>
          </a:r>
          <a:r>
            <a:rPr lang="ru-RU" sz="2600" kern="1200" dirty="0"/>
            <a:t> </a:t>
          </a:r>
          <a:r>
            <a:rPr lang="ru-RU" sz="2600" b="1" kern="1200" dirty="0"/>
            <a:t>«</a:t>
          </a:r>
          <a:r>
            <a:rPr lang="be-BY" sz="2600" b="1" kern="1200" dirty="0"/>
            <a:t>Сорам і гнеў, і прага праўды» </a:t>
          </a:r>
          <a:r>
            <a:rPr lang="be-BY" sz="2600" i="1" kern="1200" dirty="0"/>
            <a:t>(сельская библиотека д. Турец-Бояры)</a:t>
          </a:r>
          <a:endParaRPr lang="ru-RU" sz="2600" i="1" kern="1200" dirty="0"/>
        </a:p>
      </dsp:txBody>
      <dsp:txXfrm rot="-5400000">
        <a:off x="1343710" y="3518495"/>
        <a:ext cx="8302535" cy="11259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B1FC9-D74F-47E2-AD4A-30C58E7C591B}">
      <dsp:nvSpPr>
        <dsp:cNvPr id="0" name=""/>
        <dsp:cNvSpPr/>
      </dsp:nvSpPr>
      <dsp:spPr>
        <a:xfrm rot="5400000">
          <a:off x="-286048" y="288117"/>
          <a:ext cx="1906993" cy="133489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12.00</a:t>
          </a:r>
        </a:p>
      </dsp:txBody>
      <dsp:txXfrm rot="-5400000">
        <a:off x="2" y="669516"/>
        <a:ext cx="1334895" cy="572098"/>
      </dsp:txXfrm>
    </dsp:sp>
    <dsp:sp modelId="{75D9AB1A-4A0C-4A81-A9BC-16B69667AC06}">
      <dsp:nvSpPr>
        <dsp:cNvPr id="0" name=""/>
        <dsp:cNvSpPr/>
      </dsp:nvSpPr>
      <dsp:spPr>
        <a:xfrm rot="5400000">
          <a:off x="4901251" y="-3564288"/>
          <a:ext cx="1239545" cy="8372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>
              <a:solidFill>
                <a:schemeClr val="tx1"/>
              </a:solidFill>
            </a:rPr>
            <a:t>Экологическая викторина </a:t>
          </a:r>
          <a:r>
            <a:rPr lang="ru-RU" sz="2500" b="1" kern="1200" dirty="0">
              <a:solidFill>
                <a:schemeClr val="tx1"/>
              </a:solidFill>
            </a:rPr>
            <a:t>«На лугу, в лесу и в поле» </a:t>
          </a:r>
          <a:r>
            <a:rPr lang="ru-RU" sz="2500" i="1" kern="1200" dirty="0">
              <a:solidFill>
                <a:schemeClr val="tx1"/>
              </a:solidFill>
            </a:rPr>
            <a:t>(сельская библиотека </a:t>
          </a:r>
          <a:r>
            <a:rPr lang="ru-RU" sz="2500" i="1" kern="1200" dirty="0" err="1">
              <a:solidFill>
                <a:schemeClr val="tx1"/>
              </a:solidFill>
            </a:rPr>
            <a:t>аг</a:t>
          </a:r>
          <a:r>
            <a:rPr lang="ru-RU" sz="2500" i="1" kern="1200" dirty="0">
              <a:solidFill>
                <a:schemeClr val="tx1"/>
              </a:solidFill>
            </a:rPr>
            <a:t>. </a:t>
          </a:r>
          <a:r>
            <a:rPr lang="ru-RU" sz="2500" i="1" kern="1200" dirty="0" err="1">
              <a:solidFill>
                <a:schemeClr val="tx1"/>
              </a:solidFill>
            </a:rPr>
            <a:t>Полочаны</a:t>
          </a:r>
          <a:r>
            <a:rPr lang="ru-RU" sz="2500" i="1" kern="1200" dirty="0">
              <a:solidFill>
                <a:schemeClr val="tx1"/>
              </a:solidFill>
            </a:rPr>
            <a:t>)</a:t>
          </a:r>
        </a:p>
      </dsp:txBody>
      <dsp:txXfrm rot="-5400000">
        <a:off x="1334895" y="62578"/>
        <a:ext cx="8311748" cy="1118525"/>
      </dsp:txXfrm>
    </dsp:sp>
    <dsp:sp modelId="{84272DFA-D3E6-4BA0-A6C8-CE84594C2C4E}">
      <dsp:nvSpPr>
        <dsp:cNvPr id="0" name=""/>
        <dsp:cNvSpPr/>
      </dsp:nvSpPr>
      <dsp:spPr>
        <a:xfrm rot="5400000">
          <a:off x="-286048" y="2003907"/>
          <a:ext cx="1906993" cy="133489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14.10</a:t>
          </a:r>
        </a:p>
      </dsp:txBody>
      <dsp:txXfrm rot="-5400000">
        <a:off x="2" y="2385306"/>
        <a:ext cx="1334895" cy="572098"/>
      </dsp:txXfrm>
    </dsp:sp>
    <dsp:sp modelId="{348B7249-F26B-4667-BEAB-F8BEA4B953B8}">
      <dsp:nvSpPr>
        <dsp:cNvPr id="0" name=""/>
        <dsp:cNvSpPr/>
      </dsp:nvSpPr>
      <dsp:spPr>
        <a:xfrm rot="5400000">
          <a:off x="4901251" y="-1848497"/>
          <a:ext cx="1239545" cy="8372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i="0" kern="1200" dirty="0"/>
            <a:t>Литературная гостиная по творчеству </a:t>
          </a:r>
          <a:r>
            <a:rPr lang="ru-RU" sz="2500" i="0" kern="1200" dirty="0" err="1"/>
            <a:t>Я.Купалы</a:t>
          </a:r>
          <a:r>
            <a:rPr lang="ru-RU" sz="2500" i="1" kern="1200" dirty="0"/>
            <a:t> </a:t>
          </a:r>
          <a:r>
            <a:rPr lang="ru-RU" sz="2500" b="1" i="0" kern="1200" dirty="0"/>
            <a:t>«Навеки сроднился с песней народа» </a:t>
          </a:r>
          <a:r>
            <a:rPr lang="ru-RU" sz="2500" i="1" kern="1200" dirty="0"/>
            <a:t>(сельская интегрированная </a:t>
          </a:r>
          <a:r>
            <a:rPr lang="ru-RU" sz="2500" i="1" kern="1200" dirty="0" err="1"/>
            <a:t>бибилиотека</a:t>
          </a:r>
          <a:r>
            <a:rPr lang="ru-RU" sz="2500" i="1" kern="1200" dirty="0"/>
            <a:t> </a:t>
          </a:r>
          <a:r>
            <a:rPr lang="ru-RU" sz="2500" i="1" kern="1200" dirty="0" err="1"/>
            <a:t>аг</a:t>
          </a:r>
          <a:r>
            <a:rPr lang="ru-RU" sz="2500" i="1" kern="1200" dirty="0"/>
            <a:t>. </a:t>
          </a:r>
          <a:r>
            <a:rPr lang="ru-RU" sz="2500" i="1" kern="1200" dirty="0" err="1"/>
            <a:t>Холхлово</a:t>
          </a:r>
          <a:r>
            <a:rPr lang="ru-RU" sz="2500" i="1" kern="1200" dirty="0"/>
            <a:t>)</a:t>
          </a:r>
        </a:p>
      </dsp:txBody>
      <dsp:txXfrm rot="-5400000">
        <a:off x="1334895" y="1778369"/>
        <a:ext cx="8311748" cy="1118525"/>
      </dsp:txXfrm>
    </dsp:sp>
    <dsp:sp modelId="{618A190E-BDF1-4218-A8D6-5EE57C62E306}">
      <dsp:nvSpPr>
        <dsp:cNvPr id="0" name=""/>
        <dsp:cNvSpPr/>
      </dsp:nvSpPr>
      <dsp:spPr>
        <a:xfrm rot="5400000">
          <a:off x="-286048" y="3719698"/>
          <a:ext cx="1906993" cy="133489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i="1" kern="1200" dirty="0"/>
            <a:t>16.00</a:t>
          </a:r>
        </a:p>
      </dsp:txBody>
      <dsp:txXfrm rot="-5400000">
        <a:off x="2" y="4101097"/>
        <a:ext cx="1334895" cy="572098"/>
      </dsp:txXfrm>
    </dsp:sp>
    <dsp:sp modelId="{3A463DD5-AF1D-46DA-BA56-F2968E9CB72D}">
      <dsp:nvSpPr>
        <dsp:cNvPr id="0" name=""/>
        <dsp:cNvSpPr/>
      </dsp:nvSpPr>
      <dsp:spPr>
        <a:xfrm rot="5400000">
          <a:off x="4901251" y="-132706"/>
          <a:ext cx="1239545" cy="8372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i="0" kern="1200"/>
            <a:t>Литературная игра-загадка по творчеству М.Позднякова </a:t>
          </a:r>
          <a:r>
            <a:rPr lang="ru-RU" sz="2500" b="1" i="0" kern="1200"/>
            <a:t>«</a:t>
          </a:r>
          <a:r>
            <a:rPr lang="be-BY" sz="2500" b="1" i="0" kern="1200"/>
            <a:t>Святло дабрыні» </a:t>
          </a:r>
          <a:r>
            <a:rPr lang="be-BY" sz="2500" i="1" kern="1200"/>
            <a:t>(</a:t>
          </a:r>
          <a:r>
            <a:rPr lang="ru-RU" sz="2500" i="1" kern="1200"/>
            <a:t>горпоселковая библиотека-филиал г.п. Радошковичи)</a:t>
          </a:r>
          <a:endParaRPr lang="ru-RU" sz="2500" kern="1200"/>
        </a:p>
      </dsp:txBody>
      <dsp:txXfrm rot="-5400000">
        <a:off x="1334895" y="3494160"/>
        <a:ext cx="8311748" cy="1118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162AC-C996-4597-A543-C12752ED3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B0C5FD-75BD-4642-B4A4-7E40635E6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362A6C-78CD-4ABA-937D-057D32FF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D9F-F167-4A1F-9762-D943C284B6BF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323C20-41BB-409F-8CEE-FF63CFC6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D8E4CD-4CBD-4FEE-A385-CAF5C334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399-2CB2-4E38-A5ED-276DE673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70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A37C4-3A90-4F5F-A2FA-32459D32A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429F57-040B-4993-B772-C08051064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96AC42-38E2-46AA-A37F-49FB3469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D9F-F167-4A1F-9762-D943C284B6BF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37447D-9F38-4D73-937B-8E447AE9E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3D6A0D-B474-4367-B421-787F9DE0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399-2CB2-4E38-A5ED-276DE673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9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DF150BE-8A7B-4C32-BD74-55CD7E24F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78D973-0D34-483F-A655-34C6D4B21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D73E4B-573D-4658-8118-C41A4550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D9F-F167-4A1F-9762-D943C284B6BF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5127B-B3F7-4CC3-B7BD-16EB999E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022AFB-D1F1-42FA-98FE-686D3BB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399-2CB2-4E38-A5ED-276DE673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90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CE357C-B3BA-4E0F-924D-E96AD865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D7999-BC69-4165-AC1F-6EB8DA27F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39638B-A9FB-4214-BF7C-E1C0F1EC3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D9F-F167-4A1F-9762-D943C284B6BF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DDE888-0224-4C4D-BF5C-310A8F0F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497520-E9C0-464B-8E34-058C76BF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399-2CB2-4E38-A5ED-276DE673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38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8FCBB-A025-41EF-AA40-9D6064C6B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368DCF-0170-430C-BA60-49167239A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D41C3F-1500-4DCA-96BB-D2D17048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D9F-F167-4A1F-9762-D943C284B6BF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A28646-6D8C-4FBB-A17A-9BCE3C2BA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699494-FCA7-4136-9E71-62EC30DA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399-2CB2-4E38-A5ED-276DE673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29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848B26-EAC9-4473-8D91-2F0C8F4E7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F2A747-60CB-4579-8D8E-B9E8B94CD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C75FED-0EDC-44FC-81F9-C599B80BC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1D36FE-9389-4A47-B81B-C8CBAA461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D9F-F167-4A1F-9762-D943C284B6BF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0B4A31-0F19-4551-9851-CB833193D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814BB7-58D7-42E0-B0B7-01C776404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399-2CB2-4E38-A5ED-276DE673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91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8DC9EB-AF0E-406B-B500-57C6DCAA0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04A138-0EA8-4662-9639-B13E36D6E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458A11-A185-4FC8-B1D9-7549157D9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5A352F5-C591-4E53-9B4D-79B447EDA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9CC253-D2DA-410F-8347-5E9ACCB3C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930197E-017E-4B75-9131-F3E8EAE9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D9F-F167-4A1F-9762-D943C284B6BF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45A669-6F36-4396-8997-0A41B7A6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C19FA3-9704-4FA5-AC94-13B6C23C4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399-2CB2-4E38-A5ED-276DE673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01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0E24D-999C-445D-85CE-B32DEA9E4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4C0AFAB-567A-41DF-BD18-56A5C1CE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D9F-F167-4A1F-9762-D943C284B6BF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BDAC9D-9AB9-4F7F-B779-B8F1499D9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7CA8FAF-FE3C-433B-845E-2E8BED27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399-2CB2-4E38-A5ED-276DE673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26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7C1522F-516B-4295-AE2B-5F0B25515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D9F-F167-4A1F-9762-D943C284B6BF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586343B-CB4F-4F5F-A18B-41E92B719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CEEC7F-4322-487B-9E97-92D6B96E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399-2CB2-4E38-A5ED-276DE673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8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3D0DC-1ABF-43D3-8AF3-5A7F45613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D2CDB0-B608-461E-84F9-192ECE29E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64D98B-DFE7-4C72-92D2-3037DBD49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C12D9B-9CD4-4B41-A684-153C5DE6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D9F-F167-4A1F-9762-D943C284B6BF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446316-A736-4342-95D8-2543703C4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FFF9B2-F02A-4379-AFC8-57EDE96B7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399-2CB2-4E38-A5ED-276DE673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27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2E191-4933-4909-B620-F3B961B9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B47C538-F42A-4CD0-AC0B-17A55B175A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AAD2A6-3A20-41A1-9045-755706A54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38A786-CB39-44F0-B145-F3EBCCE0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D9F-F167-4A1F-9762-D943C284B6BF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5D4E29-9173-485A-9739-A977EF64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0DE447-70C1-4889-BF0C-0130C4A54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399-2CB2-4E38-A5ED-276DE673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DD3221-FA9A-49AA-9048-B6ECD319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F29F75-4C7A-4ECE-A629-438EABCC0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EFEEE5-018D-48D6-9AA5-D55F1C11D3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8DD9F-F167-4A1F-9762-D943C284B6BF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808D3B-4777-4BA0-8F99-26EA1611B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AE1C78-BD22-48D5-B157-2B0AA6931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36399-2CB2-4E38-A5ED-276DE673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6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8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8.xml"/><Relationship Id="rId9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9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9.xml"/><Relationship Id="rId9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0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0.xml"/><Relationship Id="rId9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1.xml"/><Relationship Id="rId9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2.xml"/><Relationship Id="rId9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3.xml"/><Relationship Id="rId9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4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4.xml"/><Relationship Id="rId9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5.xml"/><Relationship Id="rId9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6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6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6.xml"/><Relationship Id="rId9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7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7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7.xml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28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image" Target="../media/image3.png"/><Relationship Id="rId21" Type="http://schemas.openxmlformats.org/officeDocument/2006/relationships/slide" Target="slide12.xml"/><Relationship Id="rId34" Type="http://schemas.openxmlformats.org/officeDocument/2006/relationships/slide" Target="slide32.xml"/><Relationship Id="rId7" Type="http://schemas.openxmlformats.org/officeDocument/2006/relationships/slide" Target="slide15.xml"/><Relationship Id="rId12" Type="http://schemas.openxmlformats.org/officeDocument/2006/relationships/slide" Target="slide29.xml"/><Relationship Id="rId17" Type="http://schemas.openxmlformats.org/officeDocument/2006/relationships/slide" Target="slide5.xml"/><Relationship Id="rId25" Type="http://schemas.openxmlformats.org/officeDocument/2006/relationships/slide" Target="slide25.xml"/><Relationship Id="rId33" Type="http://schemas.openxmlformats.org/officeDocument/2006/relationships/slide" Target="slide31.xml"/><Relationship Id="rId2" Type="http://schemas.openxmlformats.org/officeDocument/2006/relationships/image" Target="../media/image1.jpeg"/><Relationship Id="rId16" Type="http://schemas.openxmlformats.org/officeDocument/2006/relationships/slide" Target="slide6.xml"/><Relationship Id="rId20" Type="http://schemas.openxmlformats.org/officeDocument/2006/relationships/slide" Target="slide13.xml"/><Relationship Id="rId29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11" Type="http://schemas.openxmlformats.org/officeDocument/2006/relationships/slide" Target="slide30.xml"/><Relationship Id="rId24" Type="http://schemas.openxmlformats.org/officeDocument/2006/relationships/slide" Target="slide19.xml"/><Relationship Id="rId32" Type="http://schemas.openxmlformats.org/officeDocument/2006/relationships/slide" Target="slide24.xml"/><Relationship Id="rId5" Type="http://schemas.openxmlformats.org/officeDocument/2006/relationships/slide" Target="slide8.xml"/><Relationship Id="rId15" Type="http://schemas.openxmlformats.org/officeDocument/2006/relationships/slide" Target="slide7.xml"/><Relationship Id="rId23" Type="http://schemas.openxmlformats.org/officeDocument/2006/relationships/slide" Target="slide20.xml"/><Relationship Id="rId28" Type="http://schemas.openxmlformats.org/officeDocument/2006/relationships/slide" Target="slide33.xml"/><Relationship Id="rId10" Type="http://schemas.openxmlformats.org/officeDocument/2006/relationships/slide" Target="slide21.xml"/><Relationship Id="rId19" Type="http://schemas.openxmlformats.org/officeDocument/2006/relationships/slide" Target="slide14.xml"/><Relationship Id="rId31" Type="http://schemas.openxmlformats.org/officeDocument/2006/relationships/slide" Target="slide17.xml"/><Relationship Id="rId4" Type="http://schemas.openxmlformats.org/officeDocument/2006/relationships/slide" Target="slide9.xml"/><Relationship Id="rId9" Type="http://schemas.openxmlformats.org/officeDocument/2006/relationships/slide" Target="slide22.xml"/><Relationship Id="rId14" Type="http://schemas.openxmlformats.org/officeDocument/2006/relationships/slide" Target="slide4.xml"/><Relationship Id="rId22" Type="http://schemas.openxmlformats.org/officeDocument/2006/relationships/slide" Target="slide18.xml"/><Relationship Id="rId27" Type="http://schemas.openxmlformats.org/officeDocument/2006/relationships/slide" Target="slide26.xml"/><Relationship Id="rId30" Type="http://schemas.openxmlformats.org/officeDocument/2006/relationships/slide" Target="slide10.xml"/><Relationship Id="rId8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8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8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8.xml"/><Relationship Id="rId9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9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9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9.xml"/><Relationship Id="rId9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0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20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0.xml"/><Relationship Id="rId9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1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2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1.xml"/><Relationship Id="rId9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2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2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2.xml"/><Relationship Id="rId9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3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2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3.xml"/><Relationship Id="rId9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4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24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4.xml"/><Relationship Id="rId9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5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2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5.xml"/><Relationship Id="rId9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6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26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6.xml"/><Relationship Id="rId9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7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27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7.xml"/><Relationship Id="rId9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8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28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8.xml"/><Relationship Id="rId9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9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29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9.xml"/><Relationship Id="rId9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0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30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0.xml"/><Relationship Id="rId9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1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3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1.xml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4.xml"/><Relationship Id="rId9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6.xml"/><Relationship Id="rId9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7.xml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8614EB-13CD-439B-A558-A2F90F49C0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4" t="50782" r="22271" b="953"/>
          <a:stretch/>
        </p:blipFill>
        <p:spPr>
          <a:xfrm>
            <a:off x="2917371" y="2610836"/>
            <a:ext cx="6470469" cy="424716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CBBDC0A-EAA4-4956-A78F-15CC7AFDF840}"/>
              </a:ext>
            </a:extLst>
          </p:cNvPr>
          <p:cNvSpPr/>
          <p:nvPr/>
        </p:nvSpPr>
        <p:spPr>
          <a:xfrm>
            <a:off x="0" y="354766"/>
            <a:ext cx="12192000" cy="2062103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Интерактивный календарь </a:t>
            </a:r>
          </a:p>
          <a:p>
            <a:pPr algn="ctr"/>
            <a:r>
              <a:rPr lang="ru-RU" sz="40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досуговой занятости несовершеннолетних     </a:t>
            </a:r>
          </a:p>
          <a:p>
            <a:pPr algn="ctr"/>
            <a:r>
              <a:rPr lang="ru-RU" sz="40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учреждениях культуры</a:t>
            </a:r>
            <a:endParaRPr lang="ru-RU" sz="40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89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5106965"/>
              </p:ext>
            </p:extLst>
          </p:nvPr>
        </p:nvGraphicFramePr>
        <p:xfrm>
          <a:off x="287374" y="1223096"/>
          <a:ext cx="9707154" cy="5377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2F46A11-3085-4032-98DD-08DEA3A6CA04}"/>
              </a:ext>
            </a:extLst>
          </p:cNvPr>
          <p:cNvSpPr/>
          <p:nvPr/>
        </p:nvSpPr>
        <p:spPr>
          <a:xfrm>
            <a:off x="7232557" y="25691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C2CB99E-3B33-40A3-A355-3B049EFFC0E9}"/>
              </a:ext>
            </a:extLst>
          </p:cNvPr>
          <p:cNvSpPr/>
          <p:nvPr/>
        </p:nvSpPr>
        <p:spPr>
          <a:xfrm>
            <a:off x="398817" y="115100"/>
            <a:ext cx="1143867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479F46D-509A-42CA-BC36-3403AF37DA70}"/>
              </a:ext>
            </a:extLst>
          </p:cNvPr>
          <p:cNvSpPr/>
          <p:nvPr/>
        </p:nvSpPr>
        <p:spPr>
          <a:xfrm>
            <a:off x="5309651" y="439654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101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9380456"/>
              </p:ext>
            </p:extLst>
          </p:nvPr>
        </p:nvGraphicFramePr>
        <p:xfrm>
          <a:off x="216353" y="1154015"/>
          <a:ext cx="9707154" cy="5342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275033" y="26320"/>
            <a:ext cx="1143867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A063259-0485-4889-88B8-78CA975DA2AA}"/>
              </a:ext>
            </a:extLst>
          </p:cNvPr>
          <p:cNvSpPr/>
          <p:nvPr/>
        </p:nvSpPr>
        <p:spPr>
          <a:xfrm>
            <a:off x="5309651" y="361273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51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149172"/>
              </p:ext>
            </p:extLst>
          </p:nvPr>
        </p:nvGraphicFramePr>
        <p:xfrm>
          <a:off x="216352" y="1134316"/>
          <a:ext cx="10223787" cy="569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12168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56DACC2-12E4-483E-84FE-8F0C022D14DC}"/>
              </a:ext>
            </a:extLst>
          </p:cNvPr>
          <p:cNvSpPr/>
          <p:nvPr/>
        </p:nvSpPr>
        <p:spPr>
          <a:xfrm>
            <a:off x="5309651" y="361274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22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3116091"/>
              </p:ext>
            </p:extLst>
          </p:nvPr>
        </p:nvGraphicFramePr>
        <p:xfrm>
          <a:off x="216352" y="1134316"/>
          <a:ext cx="10077179" cy="569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233778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12FBCDC-DDEA-41FE-97BB-278E64E52A12}"/>
              </a:ext>
            </a:extLst>
          </p:cNvPr>
          <p:cNvSpPr/>
          <p:nvPr/>
        </p:nvSpPr>
        <p:spPr>
          <a:xfrm>
            <a:off x="5309651" y="343855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04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3166374"/>
              </p:ext>
            </p:extLst>
          </p:nvPr>
        </p:nvGraphicFramePr>
        <p:xfrm>
          <a:off x="216352" y="1134316"/>
          <a:ext cx="10077179" cy="555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225229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24FBA24-BFED-441B-A7EC-663D0DC9EC47}"/>
              </a:ext>
            </a:extLst>
          </p:cNvPr>
          <p:cNvSpPr/>
          <p:nvPr/>
        </p:nvSpPr>
        <p:spPr>
          <a:xfrm>
            <a:off x="5309651" y="352566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89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5347474"/>
              </p:ext>
            </p:extLst>
          </p:nvPr>
        </p:nvGraphicFramePr>
        <p:xfrm>
          <a:off x="216352" y="1134316"/>
          <a:ext cx="10077179" cy="555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-14472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9F8E65E-1AE8-4253-8264-79DC51291EC9}"/>
              </a:ext>
            </a:extLst>
          </p:cNvPr>
          <p:cNvSpPr/>
          <p:nvPr/>
        </p:nvSpPr>
        <p:spPr>
          <a:xfrm>
            <a:off x="5309651" y="352564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66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0560218"/>
              </p:ext>
            </p:extLst>
          </p:nvPr>
        </p:nvGraphicFramePr>
        <p:xfrm>
          <a:off x="216352" y="1134316"/>
          <a:ext cx="10152766" cy="555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198589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E731A62-EC3F-4E64-A224-741EA815626F}"/>
              </a:ext>
            </a:extLst>
          </p:cNvPr>
          <p:cNvSpPr/>
          <p:nvPr/>
        </p:nvSpPr>
        <p:spPr>
          <a:xfrm>
            <a:off x="5309651" y="352566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01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5413897"/>
              </p:ext>
            </p:extLst>
          </p:nvPr>
        </p:nvGraphicFramePr>
        <p:xfrm>
          <a:off x="216352" y="1134316"/>
          <a:ext cx="10152766" cy="555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198589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4220795-CF92-4356-BE1E-4DCFB943ADC9}"/>
              </a:ext>
            </a:extLst>
          </p:cNvPr>
          <p:cNvSpPr/>
          <p:nvPr/>
        </p:nvSpPr>
        <p:spPr>
          <a:xfrm>
            <a:off x="5309651" y="343857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12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1911461"/>
              </p:ext>
            </p:extLst>
          </p:nvPr>
        </p:nvGraphicFramePr>
        <p:xfrm>
          <a:off x="216352" y="1134316"/>
          <a:ext cx="10152766" cy="555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198589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EC83236-7192-4813-8C33-54F6E03BA45B}"/>
              </a:ext>
            </a:extLst>
          </p:cNvPr>
          <p:cNvSpPr/>
          <p:nvPr/>
        </p:nvSpPr>
        <p:spPr>
          <a:xfrm>
            <a:off x="5309651" y="352565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65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5609908"/>
              </p:ext>
            </p:extLst>
          </p:nvPr>
        </p:nvGraphicFramePr>
        <p:xfrm>
          <a:off x="216352" y="1134316"/>
          <a:ext cx="10152766" cy="569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55027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AF1F1CB-8075-4059-A8F6-275045DB51BA}"/>
              </a:ext>
            </a:extLst>
          </p:cNvPr>
          <p:cNvSpPr/>
          <p:nvPr/>
        </p:nvSpPr>
        <p:spPr>
          <a:xfrm>
            <a:off x="5309651" y="352564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39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DDE82E1-9BC9-40EA-8EDB-EC2638B9499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669" y="505097"/>
            <a:ext cx="12435835" cy="6792348"/>
          </a:xfrm>
          <a:prstGeom prst="rect">
            <a:avLst/>
          </a:prstGeom>
        </p:spPr>
      </p:pic>
      <p:sp>
        <p:nvSpPr>
          <p:cNvPr id="76" name="Прямоугольник: скругленные углы 75">
            <a:hlinkClick r:id="rId4" action="ppaction://hlinksldjump"/>
            <a:extLst>
              <a:ext uri="{FF2B5EF4-FFF2-40B4-BE49-F238E27FC236}">
                <a16:creationId xmlns:a16="http://schemas.microsoft.com/office/drawing/2014/main" id="{7F84047B-BBAB-43D6-91A4-EE50890453A1}"/>
              </a:ext>
            </a:extLst>
          </p:cNvPr>
          <p:cNvSpPr/>
          <p:nvPr/>
        </p:nvSpPr>
        <p:spPr>
          <a:xfrm>
            <a:off x="7163037" y="2087079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77" name="Прямоугольник: скругленные углы 76">
            <a:hlinkClick r:id="rId5" action="ppaction://hlinksldjump"/>
            <a:extLst>
              <a:ext uri="{FF2B5EF4-FFF2-40B4-BE49-F238E27FC236}">
                <a16:creationId xmlns:a16="http://schemas.microsoft.com/office/drawing/2014/main" id="{1434E8DC-2224-4573-9F32-E9CE1057F1AE}"/>
              </a:ext>
            </a:extLst>
          </p:cNvPr>
          <p:cNvSpPr/>
          <p:nvPr/>
        </p:nvSpPr>
        <p:spPr>
          <a:xfrm>
            <a:off x="6016574" y="2087080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78" name="Прямоугольник: скругленные углы 77">
            <a:hlinkClick r:id="rId6" action="ppaction://hlinksldjump"/>
            <a:extLst>
              <a:ext uri="{FF2B5EF4-FFF2-40B4-BE49-F238E27FC236}">
                <a16:creationId xmlns:a16="http://schemas.microsoft.com/office/drawing/2014/main" id="{56FAFD93-E05E-4F5C-AD62-A7C1C269E67C}"/>
              </a:ext>
            </a:extLst>
          </p:cNvPr>
          <p:cNvSpPr/>
          <p:nvPr/>
        </p:nvSpPr>
        <p:spPr>
          <a:xfrm>
            <a:off x="7163037" y="2901053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sp>
        <p:nvSpPr>
          <p:cNvPr id="79" name="Прямоугольник: скругленные углы 78">
            <a:hlinkClick r:id="rId7" action="ppaction://hlinksldjump"/>
            <a:extLst>
              <a:ext uri="{FF2B5EF4-FFF2-40B4-BE49-F238E27FC236}">
                <a16:creationId xmlns:a16="http://schemas.microsoft.com/office/drawing/2014/main" id="{A98339A5-B03C-4D35-924A-C79DC155365D}"/>
              </a:ext>
            </a:extLst>
          </p:cNvPr>
          <p:cNvSpPr/>
          <p:nvPr/>
        </p:nvSpPr>
        <p:spPr>
          <a:xfrm>
            <a:off x="6016574" y="2901054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sp>
        <p:nvSpPr>
          <p:cNvPr id="80" name="Прямоугольник: скругленные углы 79">
            <a:hlinkClick r:id="rId8" action="ppaction://hlinksldjump"/>
            <a:extLst>
              <a:ext uri="{FF2B5EF4-FFF2-40B4-BE49-F238E27FC236}">
                <a16:creationId xmlns:a16="http://schemas.microsoft.com/office/drawing/2014/main" id="{BE3A8011-DFE6-4801-99C4-0A54D442D1CA}"/>
              </a:ext>
            </a:extLst>
          </p:cNvPr>
          <p:cNvSpPr/>
          <p:nvPr/>
        </p:nvSpPr>
        <p:spPr>
          <a:xfrm>
            <a:off x="7163037" y="3715030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  <p:sp>
        <p:nvSpPr>
          <p:cNvPr id="81" name="Прямоугольник: скругленные углы 80">
            <a:hlinkClick r:id="rId9" action="ppaction://hlinksldjump"/>
            <a:extLst>
              <a:ext uri="{FF2B5EF4-FFF2-40B4-BE49-F238E27FC236}">
                <a16:creationId xmlns:a16="http://schemas.microsoft.com/office/drawing/2014/main" id="{BBF6BF29-7CF4-4255-9BFF-56E92214AF43}"/>
              </a:ext>
            </a:extLst>
          </p:cNvPr>
          <p:cNvSpPr/>
          <p:nvPr/>
        </p:nvSpPr>
        <p:spPr>
          <a:xfrm>
            <a:off x="6016574" y="3715031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82" name="Прямоугольник: скругленные углы 81">
            <a:hlinkClick r:id="rId10" action="ppaction://hlinksldjump"/>
            <a:extLst>
              <a:ext uri="{FF2B5EF4-FFF2-40B4-BE49-F238E27FC236}">
                <a16:creationId xmlns:a16="http://schemas.microsoft.com/office/drawing/2014/main" id="{A2F29F5A-32D6-4139-8819-8835E0BB8921}"/>
              </a:ext>
            </a:extLst>
          </p:cNvPr>
          <p:cNvSpPr/>
          <p:nvPr/>
        </p:nvSpPr>
        <p:spPr>
          <a:xfrm>
            <a:off x="4870112" y="3715033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  <p:sp>
        <p:nvSpPr>
          <p:cNvPr id="83" name="Прямоугольник: скругленные углы 82">
            <a:hlinkClick r:id="rId11" action="ppaction://hlinksldjump"/>
            <a:extLst>
              <a:ext uri="{FF2B5EF4-FFF2-40B4-BE49-F238E27FC236}">
                <a16:creationId xmlns:a16="http://schemas.microsoft.com/office/drawing/2014/main" id="{8A6AE3D3-F94A-4B9D-9F56-50D6CF3A20E6}"/>
              </a:ext>
            </a:extLst>
          </p:cNvPr>
          <p:cNvSpPr/>
          <p:nvPr/>
        </p:nvSpPr>
        <p:spPr>
          <a:xfrm>
            <a:off x="7163037" y="4529001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  <p:sp>
        <p:nvSpPr>
          <p:cNvPr id="84" name="Прямоугольник: скругленные углы 83">
            <a:hlinkClick r:id="rId12" action="ppaction://hlinksldjump"/>
            <a:extLst>
              <a:ext uri="{FF2B5EF4-FFF2-40B4-BE49-F238E27FC236}">
                <a16:creationId xmlns:a16="http://schemas.microsoft.com/office/drawing/2014/main" id="{7B2CEA76-937C-4AE2-8680-2BF956D365EF}"/>
              </a:ext>
            </a:extLst>
          </p:cNvPr>
          <p:cNvSpPr/>
          <p:nvPr/>
        </p:nvSpPr>
        <p:spPr>
          <a:xfrm>
            <a:off x="6016574" y="4529002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</a:p>
        </p:txBody>
      </p:sp>
      <p:sp>
        <p:nvSpPr>
          <p:cNvPr id="85" name="Прямоугольник: скругленные углы 84">
            <a:hlinkClick r:id="rId13" action="ppaction://hlinksldjump"/>
            <a:extLst>
              <a:ext uri="{FF2B5EF4-FFF2-40B4-BE49-F238E27FC236}">
                <a16:creationId xmlns:a16="http://schemas.microsoft.com/office/drawing/2014/main" id="{2458EA66-80A1-4E77-A01C-9C50BEB799B3}"/>
              </a:ext>
            </a:extLst>
          </p:cNvPr>
          <p:cNvSpPr/>
          <p:nvPr/>
        </p:nvSpPr>
        <p:spPr>
          <a:xfrm>
            <a:off x="4870112" y="4529003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</p:txBody>
      </p:sp>
      <p:sp>
        <p:nvSpPr>
          <p:cNvPr id="89" name="Прямоугольник: скругленные углы 88">
            <a:hlinkClick r:id="rId14" action="ppaction://hlinksldjump"/>
            <a:extLst>
              <a:ext uri="{FF2B5EF4-FFF2-40B4-BE49-F238E27FC236}">
                <a16:creationId xmlns:a16="http://schemas.microsoft.com/office/drawing/2014/main" id="{B1401388-B0F1-40FD-9372-B0D6D77F5B6B}"/>
              </a:ext>
            </a:extLst>
          </p:cNvPr>
          <p:cNvSpPr/>
          <p:nvPr/>
        </p:nvSpPr>
        <p:spPr>
          <a:xfrm>
            <a:off x="1439217" y="2086968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90" name="Прямоугольник: скругленные углы 89">
            <a:hlinkClick r:id="rId15" action="ppaction://hlinksldjump"/>
            <a:extLst>
              <a:ext uri="{FF2B5EF4-FFF2-40B4-BE49-F238E27FC236}">
                <a16:creationId xmlns:a16="http://schemas.microsoft.com/office/drawing/2014/main" id="{FDEF707B-25D2-48EB-81C6-82345AE46517}"/>
              </a:ext>
            </a:extLst>
          </p:cNvPr>
          <p:cNvSpPr/>
          <p:nvPr/>
        </p:nvSpPr>
        <p:spPr>
          <a:xfrm>
            <a:off x="4870112" y="2087086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91" name="Прямоугольник: скругленные углы 90">
            <a:hlinkClick r:id="rId16" action="ppaction://hlinksldjump"/>
            <a:extLst>
              <a:ext uri="{FF2B5EF4-FFF2-40B4-BE49-F238E27FC236}">
                <a16:creationId xmlns:a16="http://schemas.microsoft.com/office/drawing/2014/main" id="{420E2146-A1EB-4090-AB56-555BBBB0A979}"/>
              </a:ext>
            </a:extLst>
          </p:cNvPr>
          <p:cNvSpPr/>
          <p:nvPr/>
        </p:nvSpPr>
        <p:spPr>
          <a:xfrm>
            <a:off x="3723650" y="2087086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92" name="Прямоугольник: скругленные углы 91">
            <a:hlinkClick r:id="rId17" action="ppaction://hlinksldjump"/>
            <a:extLst>
              <a:ext uri="{FF2B5EF4-FFF2-40B4-BE49-F238E27FC236}">
                <a16:creationId xmlns:a16="http://schemas.microsoft.com/office/drawing/2014/main" id="{A7BA5972-4802-4A43-AD32-092E865C39D7}"/>
              </a:ext>
            </a:extLst>
          </p:cNvPr>
          <p:cNvSpPr/>
          <p:nvPr/>
        </p:nvSpPr>
        <p:spPr>
          <a:xfrm>
            <a:off x="2577187" y="2087086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94" name="Прямоугольник: скругленные углы 93">
            <a:hlinkClick r:id="rId18" action="ppaction://hlinksldjump"/>
            <a:extLst>
              <a:ext uri="{FF2B5EF4-FFF2-40B4-BE49-F238E27FC236}">
                <a16:creationId xmlns:a16="http://schemas.microsoft.com/office/drawing/2014/main" id="{1E50DB66-4A59-4C77-B783-A6005BF4FCB9}"/>
              </a:ext>
            </a:extLst>
          </p:cNvPr>
          <p:cNvSpPr/>
          <p:nvPr/>
        </p:nvSpPr>
        <p:spPr>
          <a:xfrm>
            <a:off x="1438831" y="2910595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95" name="Прямоугольник: скругленные углы 94">
            <a:hlinkClick r:id="rId19" action="ppaction://hlinksldjump"/>
            <a:extLst>
              <a:ext uri="{FF2B5EF4-FFF2-40B4-BE49-F238E27FC236}">
                <a16:creationId xmlns:a16="http://schemas.microsoft.com/office/drawing/2014/main" id="{33E83387-8E00-494E-9AFC-B14F9C6AC2BC}"/>
              </a:ext>
            </a:extLst>
          </p:cNvPr>
          <p:cNvSpPr/>
          <p:nvPr/>
        </p:nvSpPr>
        <p:spPr>
          <a:xfrm>
            <a:off x="4870112" y="2901060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96" name="Прямоугольник: скругленные углы 95">
            <a:hlinkClick r:id="rId20" action="ppaction://hlinksldjump"/>
            <a:extLst>
              <a:ext uri="{FF2B5EF4-FFF2-40B4-BE49-F238E27FC236}">
                <a16:creationId xmlns:a16="http://schemas.microsoft.com/office/drawing/2014/main" id="{096C64F6-FFAF-4F76-8550-E63720A6509F}"/>
              </a:ext>
            </a:extLst>
          </p:cNvPr>
          <p:cNvSpPr/>
          <p:nvPr/>
        </p:nvSpPr>
        <p:spPr>
          <a:xfrm>
            <a:off x="3723650" y="2901060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97" name="Прямоугольник: скругленные углы 96">
            <a:hlinkClick r:id="rId21" action="ppaction://hlinksldjump"/>
            <a:extLst>
              <a:ext uri="{FF2B5EF4-FFF2-40B4-BE49-F238E27FC236}">
                <a16:creationId xmlns:a16="http://schemas.microsoft.com/office/drawing/2014/main" id="{DF10EB35-F485-4EBF-8EB3-B1EA5CD5E0A2}"/>
              </a:ext>
            </a:extLst>
          </p:cNvPr>
          <p:cNvSpPr/>
          <p:nvPr/>
        </p:nvSpPr>
        <p:spPr>
          <a:xfrm>
            <a:off x="2577187" y="2901060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99" name="Прямоугольник: скругленные углы 98">
            <a:hlinkClick r:id="rId22" action="ppaction://hlinksldjump"/>
            <a:extLst>
              <a:ext uri="{FF2B5EF4-FFF2-40B4-BE49-F238E27FC236}">
                <a16:creationId xmlns:a16="http://schemas.microsoft.com/office/drawing/2014/main" id="{B76FAC29-07DB-41B4-A6B1-9C553BF0248B}"/>
              </a:ext>
            </a:extLst>
          </p:cNvPr>
          <p:cNvSpPr/>
          <p:nvPr/>
        </p:nvSpPr>
        <p:spPr>
          <a:xfrm>
            <a:off x="1447709" y="3724573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  <p:sp>
        <p:nvSpPr>
          <p:cNvPr id="100" name="Прямоугольник: скругленные углы 99">
            <a:hlinkClick r:id="rId23" action="ppaction://hlinksldjump"/>
            <a:extLst>
              <a:ext uri="{FF2B5EF4-FFF2-40B4-BE49-F238E27FC236}">
                <a16:creationId xmlns:a16="http://schemas.microsoft.com/office/drawing/2014/main" id="{2462F1CF-F800-4CD9-8D83-A9FEFB79525B}"/>
              </a:ext>
            </a:extLst>
          </p:cNvPr>
          <p:cNvSpPr/>
          <p:nvPr/>
        </p:nvSpPr>
        <p:spPr>
          <a:xfrm>
            <a:off x="3723650" y="3715038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sp>
        <p:nvSpPr>
          <p:cNvPr id="101" name="Прямоугольник: скругленные углы 100">
            <a:hlinkClick r:id="rId24" action="ppaction://hlinksldjump"/>
            <a:extLst>
              <a:ext uri="{FF2B5EF4-FFF2-40B4-BE49-F238E27FC236}">
                <a16:creationId xmlns:a16="http://schemas.microsoft.com/office/drawing/2014/main" id="{86871128-B665-46C1-A38A-2A1B92A62A08}"/>
              </a:ext>
            </a:extLst>
          </p:cNvPr>
          <p:cNvSpPr/>
          <p:nvPr/>
        </p:nvSpPr>
        <p:spPr>
          <a:xfrm>
            <a:off x="2577187" y="3715038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  <p:sp>
        <p:nvSpPr>
          <p:cNvPr id="103" name="Прямоугольник: скругленные углы 102">
            <a:hlinkClick r:id="rId25" action="ppaction://hlinksldjump"/>
            <a:extLst>
              <a:ext uri="{FF2B5EF4-FFF2-40B4-BE49-F238E27FC236}">
                <a16:creationId xmlns:a16="http://schemas.microsoft.com/office/drawing/2014/main" id="{72AF411F-E453-49F9-A21B-A5445E16327F}"/>
              </a:ext>
            </a:extLst>
          </p:cNvPr>
          <p:cNvSpPr/>
          <p:nvPr/>
        </p:nvSpPr>
        <p:spPr>
          <a:xfrm>
            <a:off x="1447709" y="4538543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</p:txBody>
      </p:sp>
      <p:sp>
        <p:nvSpPr>
          <p:cNvPr id="104" name="Прямоугольник: скругленные углы 103">
            <a:hlinkClick r:id="rId26" action="ppaction://hlinksldjump"/>
            <a:extLst>
              <a:ext uri="{FF2B5EF4-FFF2-40B4-BE49-F238E27FC236}">
                <a16:creationId xmlns:a16="http://schemas.microsoft.com/office/drawing/2014/main" id="{16F601C3-2AE8-4F09-951A-5AA324C0F93B}"/>
              </a:ext>
            </a:extLst>
          </p:cNvPr>
          <p:cNvSpPr/>
          <p:nvPr/>
        </p:nvSpPr>
        <p:spPr>
          <a:xfrm>
            <a:off x="3723650" y="4529009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</p:txBody>
      </p:sp>
      <p:sp>
        <p:nvSpPr>
          <p:cNvPr id="105" name="Прямоугольник: скругленные углы 104">
            <a:hlinkClick r:id="rId27" action="ppaction://hlinksldjump"/>
            <a:extLst>
              <a:ext uri="{FF2B5EF4-FFF2-40B4-BE49-F238E27FC236}">
                <a16:creationId xmlns:a16="http://schemas.microsoft.com/office/drawing/2014/main" id="{4D9BCECC-99FB-40F3-869E-4FE58C54706D}"/>
              </a:ext>
            </a:extLst>
          </p:cNvPr>
          <p:cNvSpPr/>
          <p:nvPr/>
        </p:nvSpPr>
        <p:spPr>
          <a:xfrm>
            <a:off x="2577187" y="4529009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</p:txBody>
      </p:sp>
      <p:sp>
        <p:nvSpPr>
          <p:cNvPr id="112" name="Прямоугольник: скругленные углы 111">
            <a:hlinkClick r:id="rId28" action="ppaction://hlinksldjump"/>
            <a:extLst>
              <a:ext uri="{FF2B5EF4-FFF2-40B4-BE49-F238E27FC236}">
                <a16:creationId xmlns:a16="http://schemas.microsoft.com/office/drawing/2014/main" id="{D7673013-05A4-427F-B8F5-B2911C44392A}"/>
              </a:ext>
            </a:extLst>
          </p:cNvPr>
          <p:cNvSpPr/>
          <p:nvPr/>
        </p:nvSpPr>
        <p:spPr>
          <a:xfrm>
            <a:off x="2577187" y="5342982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</a:p>
        </p:txBody>
      </p:sp>
      <p:sp>
        <p:nvSpPr>
          <p:cNvPr id="113" name="Прямоугольник: скругленные углы 112">
            <a:hlinkClick r:id="rId29" action="ppaction://hlinksldjump"/>
            <a:extLst>
              <a:ext uri="{FF2B5EF4-FFF2-40B4-BE49-F238E27FC236}">
                <a16:creationId xmlns:a16="http://schemas.microsoft.com/office/drawing/2014/main" id="{294C83C1-ECAF-44F6-85B1-621639C25C95}"/>
              </a:ext>
            </a:extLst>
          </p:cNvPr>
          <p:cNvSpPr/>
          <p:nvPr/>
        </p:nvSpPr>
        <p:spPr>
          <a:xfrm>
            <a:off x="301247" y="2087073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14" name="Прямоугольник: скругленные углы 113">
            <a:hlinkClick r:id="rId30" action="ppaction://hlinksldjump"/>
            <a:extLst>
              <a:ext uri="{FF2B5EF4-FFF2-40B4-BE49-F238E27FC236}">
                <a16:creationId xmlns:a16="http://schemas.microsoft.com/office/drawing/2014/main" id="{D6D9E16F-97E3-4FD4-88C0-2AEB9D09EF8A}"/>
              </a:ext>
            </a:extLst>
          </p:cNvPr>
          <p:cNvSpPr/>
          <p:nvPr/>
        </p:nvSpPr>
        <p:spPr>
          <a:xfrm>
            <a:off x="292755" y="2901052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115" name="Прямоугольник: скругленные углы 114">
            <a:hlinkClick r:id="rId31" action="ppaction://hlinksldjump"/>
            <a:extLst>
              <a:ext uri="{FF2B5EF4-FFF2-40B4-BE49-F238E27FC236}">
                <a16:creationId xmlns:a16="http://schemas.microsoft.com/office/drawing/2014/main" id="{9842EB42-129F-404F-877F-6E26E0A8C171}"/>
              </a:ext>
            </a:extLst>
          </p:cNvPr>
          <p:cNvSpPr/>
          <p:nvPr/>
        </p:nvSpPr>
        <p:spPr>
          <a:xfrm>
            <a:off x="301247" y="3724573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116" name="Прямоугольник: скругленные углы 115">
            <a:hlinkClick r:id="rId32" action="ppaction://hlinksldjump"/>
            <a:extLst>
              <a:ext uri="{FF2B5EF4-FFF2-40B4-BE49-F238E27FC236}">
                <a16:creationId xmlns:a16="http://schemas.microsoft.com/office/drawing/2014/main" id="{EB2FDB39-B2F3-4171-80B4-01FC14992AAF}"/>
              </a:ext>
            </a:extLst>
          </p:cNvPr>
          <p:cNvSpPr/>
          <p:nvPr/>
        </p:nvSpPr>
        <p:spPr>
          <a:xfrm>
            <a:off x="301247" y="4510057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</p:txBody>
      </p:sp>
      <p:sp>
        <p:nvSpPr>
          <p:cNvPr id="119" name="Прямоугольник: скругленные углы 118">
            <a:hlinkClick r:id="rId33" action="ppaction://hlinksldjump"/>
            <a:extLst>
              <a:ext uri="{FF2B5EF4-FFF2-40B4-BE49-F238E27FC236}">
                <a16:creationId xmlns:a16="http://schemas.microsoft.com/office/drawing/2014/main" id="{FE97D1BF-B6A7-47C4-93E8-AF3105320EF1}"/>
              </a:ext>
            </a:extLst>
          </p:cNvPr>
          <p:cNvSpPr/>
          <p:nvPr/>
        </p:nvSpPr>
        <p:spPr>
          <a:xfrm>
            <a:off x="301247" y="5324031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</a:p>
        </p:txBody>
      </p:sp>
      <p:sp>
        <p:nvSpPr>
          <p:cNvPr id="120" name="Прямоугольник: скругленные углы 119">
            <a:hlinkClick r:id="rId34" action="ppaction://hlinksldjump"/>
            <a:extLst>
              <a:ext uri="{FF2B5EF4-FFF2-40B4-BE49-F238E27FC236}">
                <a16:creationId xmlns:a16="http://schemas.microsoft.com/office/drawing/2014/main" id="{C994EF0E-DD8C-42BD-8A08-9EBB6C3ACEC5}"/>
              </a:ext>
            </a:extLst>
          </p:cNvPr>
          <p:cNvSpPr/>
          <p:nvPr/>
        </p:nvSpPr>
        <p:spPr>
          <a:xfrm>
            <a:off x="1447709" y="5333574"/>
            <a:ext cx="1146462" cy="8139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22" name="Прямоугольник: скругленные углы 121">
            <a:extLst>
              <a:ext uri="{FF2B5EF4-FFF2-40B4-BE49-F238E27FC236}">
                <a16:creationId xmlns:a16="http://schemas.microsoft.com/office/drawing/2014/main" id="{F36ED65D-0865-4E2A-902C-64F6A2D12C05}"/>
              </a:ext>
            </a:extLst>
          </p:cNvPr>
          <p:cNvSpPr/>
          <p:nvPr/>
        </p:nvSpPr>
        <p:spPr>
          <a:xfrm>
            <a:off x="301247" y="1751707"/>
            <a:ext cx="1146462" cy="2862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schemeClr val="bg2">
                    <a:lumMod val="25000"/>
                  </a:schemeClr>
                </a:solidFill>
              </a:rPr>
              <a:t>понедельник</a:t>
            </a:r>
          </a:p>
        </p:txBody>
      </p:sp>
      <p:sp>
        <p:nvSpPr>
          <p:cNvPr id="123" name="Прямоугольник: скругленные углы 122">
            <a:extLst>
              <a:ext uri="{FF2B5EF4-FFF2-40B4-BE49-F238E27FC236}">
                <a16:creationId xmlns:a16="http://schemas.microsoft.com/office/drawing/2014/main" id="{003DC371-BD42-4E46-AEB8-3D826D29B320}"/>
              </a:ext>
            </a:extLst>
          </p:cNvPr>
          <p:cNvSpPr/>
          <p:nvPr/>
        </p:nvSpPr>
        <p:spPr>
          <a:xfrm>
            <a:off x="1447709" y="1746936"/>
            <a:ext cx="1146462" cy="2862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schemeClr val="bg2">
                    <a:lumMod val="25000"/>
                  </a:schemeClr>
                </a:solidFill>
              </a:rPr>
              <a:t>вторник</a:t>
            </a:r>
          </a:p>
        </p:txBody>
      </p:sp>
      <p:sp>
        <p:nvSpPr>
          <p:cNvPr id="124" name="Прямоугольник: скругленные углы 123">
            <a:extLst>
              <a:ext uri="{FF2B5EF4-FFF2-40B4-BE49-F238E27FC236}">
                <a16:creationId xmlns:a16="http://schemas.microsoft.com/office/drawing/2014/main" id="{68851658-E6F5-43D8-960D-D6D4A5293C3B}"/>
              </a:ext>
            </a:extLst>
          </p:cNvPr>
          <p:cNvSpPr/>
          <p:nvPr/>
        </p:nvSpPr>
        <p:spPr>
          <a:xfrm>
            <a:off x="2585679" y="1746942"/>
            <a:ext cx="1146462" cy="2862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schemeClr val="bg2">
                    <a:lumMod val="25000"/>
                  </a:schemeClr>
                </a:solidFill>
              </a:rPr>
              <a:t>среда</a:t>
            </a:r>
          </a:p>
        </p:txBody>
      </p:sp>
      <p:sp>
        <p:nvSpPr>
          <p:cNvPr id="125" name="Прямоугольник: скругленные углы 124">
            <a:extLst>
              <a:ext uri="{FF2B5EF4-FFF2-40B4-BE49-F238E27FC236}">
                <a16:creationId xmlns:a16="http://schemas.microsoft.com/office/drawing/2014/main" id="{363A1184-5844-4743-94CA-CD1A23FE8F67}"/>
              </a:ext>
            </a:extLst>
          </p:cNvPr>
          <p:cNvSpPr/>
          <p:nvPr/>
        </p:nvSpPr>
        <p:spPr>
          <a:xfrm>
            <a:off x="3732141" y="1745157"/>
            <a:ext cx="1146462" cy="2862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schemeClr val="bg2">
                    <a:lumMod val="25000"/>
                  </a:schemeClr>
                </a:solidFill>
              </a:rPr>
              <a:t>четверг</a:t>
            </a:r>
          </a:p>
        </p:txBody>
      </p:sp>
      <p:sp>
        <p:nvSpPr>
          <p:cNvPr id="126" name="Прямоугольник: скругленные углы 125">
            <a:extLst>
              <a:ext uri="{FF2B5EF4-FFF2-40B4-BE49-F238E27FC236}">
                <a16:creationId xmlns:a16="http://schemas.microsoft.com/office/drawing/2014/main" id="{B11F9008-55E7-462E-82C9-C2AC26D1A458}"/>
              </a:ext>
            </a:extLst>
          </p:cNvPr>
          <p:cNvSpPr/>
          <p:nvPr/>
        </p:nvSpPr>
        <p:spPr>
          <a:xfrm>
            <a:off x="4870112" y="1743694"/>
            <a:ext cx="1146462" cy="2862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schemeClr val="bg2">
                    <a:lumMod val="25000"/>
                  </a:schemeClr>
                </a:solidFill>
              </a:rPr>
              <a:t>пятница</a:t>
            </a:r>
          </a:p>
        </p:txBody>
      </p:sp>
      <p:sp>
        <p:nvSpPr>
          <p:cNvPr id="127" name="Прямоугольник: скругленные углы 126">
            <a:extLst>
              <a:ext uri="{FF2B5EF4-FFF2-40B4-BE49-F238E27FC236}">
                <a16:creationId xmlns:a16="http://schemas.microsoft.com/office/drawing/2014/main" id="{89905EF1-1C89-4D8C-BFE0-D8879A05E991}"/>
              </a:ext>
            </a:extLst>
          </p:cNvPr>
          <p:cNvSpPr/>
          <p:nvPr/>
        </p:nvSpPr>
        <p:spPr>
          <a:xfrm>
            <a:off x="6016574" y="1743700"/>
            <a:ext cx="1146462" cy="2862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srgbClr val="C00000"/>
                </a:solidFill>
              </a:rPr>
              <a:t>суббота</a:t>
            </a:r>
          </a:p>
        </p:txBody>
      </p:sp>
      <p:sp>
        <p:nvSpPr>
          <p:cNvPr id="128" name="Прямоугольник: скругленные углы 127">
            <a:extLst>
              <a:ext uri="{FF2B5EF4-FFF2-40B4-BE49-F238E27FC236}">
                <a16:creationId xmlns:a16="http://schemas.microsoft.com/office/drawing/2014/main" id="{17F37FB6-1C66-4DB9-BA51-F82602AF82AF}"/>
              </a:ext>
            </a:extLst>
          </p:cNvPr>
          <p:cNvSpPr/>
          <p:nvPr/>
        </p:nvSpPr>
        <p:spPr>
          <a:xfrm>
            <a:off x="7163036" y="1743700"/>
            <a:ext cx="1146462" cy="2862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srgbClr val="C00000"/>
                </a:solidFill>
              </a:rPr>
              <a:t>воскресенье</a:t>
            </a:r>
          </a:p>
        </p:txBody>
      </p:sp>
      <p:sp>
        <p:nvSpPr>
          <p:cNvPr id="183" name="Прямоугольник 182">
            <a:extLst>
              <a:ext uri="{FF2B5EF4-FFF2-40B4-BE49-F238E27FC236}">
                <a16:creationId xmlns:a16="http://schemas.microsoft.com/office/drawing/2014/main" id="{CF646041-C72B-42A5-8CE2-C47DECD8F0CF}"/>
              </a:ext>
            </a:extLst>
          </p:cNvPr>
          <p:cNvSpPr/>
          <p:nvPr/>
        </p:nvSpPr>
        <p:spPr>
          <a:xfrm>
            <a:off x="5817561" y="132628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" name="Прямоугольник 183">
            <a:extLst>
              <a:ext uri="{FF2B5EF4-FFF2-40B4-BE49-F238E27FC236}">
                <a16:creationId xmlns:a16="http://schemas.microsoft.com/office/drawing/2014/main" id="{5EE43D33-AC5B-4D30-A494-66FA0F81DCA0}"/>
              </a:ext>
            </a:extLst>
          </p:cNvPr>
          <p:cNvSpPr/>
          <p:nvPr/>
        </p:nvSpPr>
        <p:spPr>
          <a:xfrm>
            <a:off x="-69669" y="132628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98EBB577-FC5E-4EA9-956C-F0F85C2E1FD2}"/>
              </a:ext>
            </a:extLst>
          </p:cNvPr>
          <p:cNvSpPr/>
          <p:nvPr/>
        </p:nvSpPr>
        <p:spPr>
          <a:xfrm>
            <a:off x="3898855" y="308508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12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409891"/>
              </p:ext>
            </p:extLst>
          </p:nvPr>
        </p:nvGraphicFramePr>
        <p:xfrm>
          <a:off x="216352" y="1134316"/>
          <a:ext cx="10152766" cy="569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-23354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F8E0183-5F72-4BB4-9021-BF308739BCEC}"/>
              </a:ext>
            </a:extLst>
          </p:cNvPr>
          <p:cNvSpPr/>
          <p:nvPr/>
        </p:nvSpPr>
        <p:spPr>
          <a:xfrm>
            <a:off x="5309651" y="352568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45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3262875"/>
              </p:ext>
            </p:extLst>
          </p:nvPr>
        </p:nvGraphicFramePr>
        <p:xfrm>
          <a:off x="216352" y="1134316"/>
          <a:ext cx="10152766" cy="569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-23354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3A9D243-BD9E-46FF-8019-B6128495603B}"/>
              </a:ext>
            </a:extLst>
          </p:cNvPr>
          <p:cNvSpPr/>
          <p:nvPr/>
        </p:nvSpPr>
        <p:spPr>
          <a:xfrm>
            <a:off x="5309651" y="361274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101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8646647"/>
              </p:ext>
            </p:extLst>
          </p:nvPr>
        </p:nvGraphicFramePr>
        <p:xfrm>
          <a:off x="216352" y="1134316"/>
          <a:ext cx="10152766" cy="569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-23354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3C3CA1E-EAB8-45B4-ADC9-72D20C378D1E}"/>
              </a:ext>
            </a:extLst>
          </p:cNvPr>
          <p:cNvSpPr/>
          <p:nvPr/>
        </p:nvSpPr>
        <p:spPr>
          <a:xfrm>
            <a:off x="5309651" y="361273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98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1551905"/>
              </p:ext>
            </p:extLst>
          </p:nvPr>
        </p:nvGraphicFramePr>
        <p:xfrm>
          <a:off x="216352" y="1134316"/>
          <a:ext cx="10152766" cy="5440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190724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0BFD1CB-E2C9-422C-B4E5-32F9FD0EEAD0}"/>
              </a:ext>
            </a:extLst>
          </p:cNvPr>
          <p:cNvSpPr/>
          <p:nvPr/>
        </p:nvSpPr>
        <p:spPr>
          <a:xfrm>
            <a:off x="5309651" y="361275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473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7684030"/>
              </p:ext>
            </p:extLst>
          </p:nvPr>
        </p:nvGraphicFramePr>
        <p:xfrm>
          <a:off x="216352" y="1134316"/>
          <a:ext cx="10152766" cy="569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207469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DE40433-F4BB-423B-9055-CE689AB5BD09}"/>
              </a:ext>
            </a:extLst>
          </p:cNvPr>
          <p:cNvSpPr/>
          <p:nvPr/>
        </p:nvSpPr>
        <p:spPr>
          <a:xfrm>
            <a:off x="5309651" y="361273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466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8520105"/>
              </p:ext>
            </p:extLst>
          </p:nvPr>
        </p:nvGraphicFramePr>
        <p:xfrm>
          <a:off x="216352" y="1236618"/>
          <a:ext cx="10152766" cy="545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51380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C3D5A4E-5910-4CE3-B3E8-2A29E1A01E68}"/>
              </a:ext>
            </a:extLst>
          </p:cNvPr>
          <p:cNvSpPr/>
          <p:nvPr/>
        </p:nvSpPr>
        <p:spPr>
          <a:xfrm>
            <a:off x="5309651" y="361275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56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1503597"/>
              </p:ext>
            </p:extLst>
          </p:nvPr>
        </p:nvGraphicFramePr>
        <p:xfrm>
          <a:off x="216352" y="999130"/>
          <a:ext cx="10277054" cy="583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-23354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9DBA834-2FD9-4537-933E-6FC6FB446EBC}"/>
              </a:ext>
            </a:extLst>
          </p:cNvPr>
          <p:cNvSpPr/>
          <p:nvPr/>
        </p:nvSpPr>
        <p:spPr>
          <a:xfrm>
            <a:off x="5309651" y="352566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2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1455570"/>
              </p:ext>
            </p:extLst>
          </p:nvPr>
        </p:nvGraphicFramePr>
        <p:xfrm>
          <a:off x="216352" y="999130"/>
          <a:ext cx="10188277" cy="583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-23354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7FA5943-4B31-4552-B787-2ED3B8BA79BD}"/>
              </a:ext>
            </a:extLst>
          </p:cNvPr>
          <p:cNvSpPr/>
          <p:nvPr/>
        </p:nvSpPr>
        <p:spPr>
          <a:xfrm>
            <a:off x="5309651" y="343858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19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8688150"/>
              </p:ext>
            </p:extLst>
          </p:nvPr>
        </p:nvGraphicFramePr>
        <p:xfrm>
          <a:off x="216352" y="999130"/>
          <a:ext cx="10277054" cy="583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-23354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2B9528F-6C19-4DFD-A81E-35171E255D2D}"/>
              </a:ext>
            </a:extLst>
          </p:cNvPr>
          <p:cNvSpPr/>
          <p:nvPr/>
        </p:nvSpPr>
        <p:spPr>
          <a:xfrm>
            <a:off x="5309651" y="352566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5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1499782"/>
              </p:ext>
            </p:extLst>
          </p:nvPr>
        </p:nvGraphicFramePr>
        <p:xfrm>
          <a:off x="216352" y="999130"/>
          <a:ext cx="10277054" cy="583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-23354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BC8AD2F-EB30-4C64-A93E-048DD85FDD7D}"/>
              </a:ext>
            </a:extLst>
          </p:cNvPr>
          <p:cNvSpPr/>
          <p:nvPr/>
        </p:nvSpPr>
        <p:spPr>
          <a:xfrm>
            <a:off x="5309651" y="343858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0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6832711"/>
              </p:ext>
            </p:extLst>
          </p:nvPr>
        </p:nvGraphicFramePr>
        <p:xfrm>
          <a:off x="216353" y="1358282"/>
          <a:ext cx="9980534" cy="5308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383FD5C-9B32-4342-8B2A-EAF8BC0F28EA}"/>
              </a:ext>
            </a:extLst>
          </p:cNvPr>
          <p:cNvSpPr/>
          <p:nvPr/>
        </p:nvSpPr>
        <p:spPr>
          <a:xfrm>
            <a:off x="7232557" y="25691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FCA9CE3-6C41-4F8B-A99F-F98C81CC5AF8}"/>
              </a:ext>
            </a:extLst>
          </p:cNvPr>
          <p:cNvSpPr/>
          <p:nvPr/>
        </p:nvSpPr>
        <p:spPr>
          <a:xfrm>
            <a:off x="278499" y="115100"/>
            <a:ext cx="1143867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91459B4-DCAA-4743-A41F-86FDF1E43F30}"/>
              </a:ext>
            </a:extLst>
          </p:cNvPr>
          <p:cNvSpPr/>
          <p:nvPr/>
        </p:nvSpPr>
        <p:spPr>
          <a:xfrm>
            <a:off x="5309651" y="439654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9232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029053"/>
              </p:ext>
            </p:extLst>
          </p:nvPr>
        </p:nvGraphicFramePr>
        <p:xfrm>
          <a:off x="216352" y="1086216"/>
          <a:ext cx="10277054" cy="5410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234100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AEC4E71-5CAF-4D8C-B9E1-1E3A32A0BEA0}"/>
              </a:ext>
            </a:extLst>
          </p:cNvPr>
          <p:cNvSpPr/>
          <p:nvPr/>
        </p:nvSpPr>
        <p:spPr>
          <a:xfrm>
            <a:off x="5309651" y="361273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97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284835"/>
              </p:ext>
            </p:extLst>
          </p:nvPr>
        </p:nvGraphicFramePr>
        <p:xfrm>
          <a:off x="216352" y="1155884"/>
          <a:ext cx="10277054" cy="5541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207973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FF7DD97-5F0A-4D7B-AB16-FC03553B63F2}"/>
              </a:ext>
            </a:extLst>
          </p:cNvPr>
          <p:cNvSpPr/>
          <p:nvPr/>
        </p:nvSpPr>
        <p:spPr>
          <a:xfrm>
            <a:off x="5309651" y="361273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724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1739891"/>
              </p:ext>
            </p:extLst>
          </p:nvPr>
        </p:nvGraphicFramePr>
        <p:xfrm>
          <a:off x="216352" y="999130"/>
          <a:ext cx="10277054" cy="583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103467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B40E422-EA93-4656-9F1A-A94E145F0AC4}"/>
              </a:ext>
            </a:extLst>
          </p:cNvPr>
          <p:cNvSpPr/>
          <p:nvPr/>
        </p:nvSpPr>
        <p:spPr>
          <a:xfrm>
            <a:off x="5309651" y="343856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9364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2737686"/>
              </p:ext>
            </p:extLst>
          </p:nvPr>
        </p:nvGraphicFramePr>
        <p:xfrm>
          <a:off x="216352" y="1190717"/>
          <a:ext cx="10077179" cy="5488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ECCF09-84A7-4A79-B900-1FF30A01B82B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F94BDA-EA62-4422-B597-D054B272F001}"/>
              </a:ext>
            </a:extLst>
          </p:cNvPr>
          <p:cNvSpPr/>
          <p:nvPr/>
        </p:nvSpPr>
        <p:spPr>
          <a:xfrm>
            <a:off x="234100" y="26320"/>
            <a:ext cx="1399376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335E379-63B4-4732-A9EB-D7FF0367E5F6}"/>
              </a:ext>
            </a:extLst>
          </p:cNvPr>
          <p:cNvSpPr/>
          <p:nvPr/>
        </p:nvSpPr>
        <p:spPr>
          <a:xfrm>
            <a:off x="5309651" y="369984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98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714504"/>
              </p:ext>
            </p:extLst>
          </p:nvPr>
        </p:nvGraphicFramePr>
        <p:xfrm>
          <a:off x="216353" y="1340528"/>
          <a:ext cx="9707154" cy="5335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7CBCEF1-87F7-4514-8E1F-2EA559F04214}"/>
              </a:ext>
            </a:extLst>
          </p:cNvPr>
          <p:cNvSpPr/>
          <p:nvPr/>
        </p:nvSpPr>
        <p:spPr>
          <a:xfrm>
            <a:off x="7232557" y="25691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61C7AB0-ABED-43B5-88DB-52E46C1542D0}"/>
              </a:ext>
            </a:extLst>
          </p:cNvPr>
          <p:cNvSpPr/>
          <p:nvPr/>
        </p:nvSpPr>
        <p:spPr>
          <a:xfrm>
            <a:off x="287377" y="115100"/>
            <a:ext cx="1143867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D3D8765-1BF2-4816-8A1E-C95F996FE8BF}"/>
              </a:ext>
            </a:extLst>
          </p:cNvPr>
          <p:cNvSpPr/>
          <p:nvPr/>
        </p:nvSpPr>
        <p:spPr>
          <a:xfrm>
            <a:off x="5309651" y="439654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2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3172354"/>
              </p:ext>
            </p:extLst>
          </p:nvPr>
        </p:nvGraphicFramePr>
        <p:xfrm>
          <a:off x="216353" y="1003176"/>
          <a:ext cx="10077178" cy="5557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D19A006-ECF1-478C-B48B-C45C3373757B}"/>
              </a:ext>
            </a:extLst>
          </p:cNvPr>
          <p:cNvSpPr/>
          <p:nvPr/>
        </p:nvSpPr>
        <p:spPr>
          <a:xfrm>
            <a:off x="7232557" y="177011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F6DBC0C-FB92-44D2-96E3-3E28C01813E4}"/>
              </a:ext>
            </a:extLst>
          </p:cNvPr>
          <p:cNvSpPr/>
          <p:nvPr/>
        </p:nvSpPr>
        <p:spPr>
          <a:xfrm>
            <a:off x="83183" y="35198"/>
            <a:ext cx="1143867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77E27D6-25F4-4ED8-BE27-4C53550C09E2}"/>
              </a:ext>
            </a:extLst>
          </p:cNvPr>
          <p:cNvSpPr/>
          <p:nvPr/>
        </p:nvSpPr>
        <p:spPr>
          <a:xfrm>
            <a:off x="5309651" y="361274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2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4962637"/>
              </p:ext>
            </p:extLst>
          </p:nvPr>
        </p:nvGraphicFramePr>
        <p:xfrm>
          <a:off x="216353" y="999990"/>
          <a:ext cx="9707154" cy="5560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DE0E5C8-02DB-4427-BB57-0569DB600770}"/>
              </a:ext>
            </a:extLst>
          </p:cNvPr>
          <p:cNvSpPr/>
          <p:nvPr/>
        </p:nvSpPr>
        <p:spPr>
          <a:xfrm>
            <a:off x="7232557" y="194767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4ACA748-0A50-41D7-A431-3E3A0ADE6A9B}"/>
              </a:ext>
            </a:extLst>
          </p:cNvPr>
          <p:cNvSpPr/>
          <p:nvPr/>
        </p:nvSpPr>
        <p:spPr>
          <a:xfrm>
            <a:off x="314011" y="52954"/>
            <a:ext cx="1143867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07CB4EE-089D-485E-AD97-4EEDF13936F1}"/>
              </a:ext>
            </a:extLst>
          </p:cNvPr>
          <p:cNvSpPr/>
          <p:nvPr/>
        </p:nvSpPr>
        <p:spPr>
          <a:xfrm>
            <a:off x="5309651" y="387400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4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0962267"/>
              </p:ext>
            </p:extLst>
          </p:nvPr>
        </p:nvGraphicFramePr>
        <p:xfrm>
          <a:off x="216353" y="1003176"/>
          <a:ext cx="10077178" cy="585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9BE70C7-B33B-47AF-B4E7-64E4B1ECBBDC}"/>
              </a:ext>
            </a:extLst>
          </p:cNvPr>
          <p:cNvSpPr/>
          <p:nvPr/>
        </p:nvSpPr>
        <p:spPr>
          <a:xfrm>
            <a:off x="7232557" y="159255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126B98D-62E8-4A21-B51D-36D9799CCF60}"/>
              </a:ext>
            </a:extLst>
          </p:cNvPr>
          <p:cNvSpPr/>
          <p:nvPr/>
        </p:nvSpPr>
        <p:spPr>
          <a:xfrm>
            <a:off x="27391" y="26320"/>
            <a:ext cx="1143867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A3E738F-3581-4420-AC2C-B555CE3A2534}"/>
              </a:ext>
            </a:extLst>
          </p:cNvPr>
          <p:cNvSpPr/>
          <p:nvPr/>
        </p:nvSpPr>
        <p:spPr>
          <a:xfrm>
            <a:off x="5309651" y="352564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178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3422143"/>
              </p:ext>
            </p:extLst>
          </p:nvPr>
        </p:nvGraphicFramePr>
        <p:xfrm>
          <a:off x="216353" y="1003176"/>
          <a:ext cx="10077178" cy="585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65CF652-396A-4248-A997-0962E5DAC92C}"/>
              </a:ext>
            </a:extLst>
          </p:cNvPr>
          <p:cNvSpPr/>
          <p:nvPr/>
        </p:nvSpPr>
        <p:spPr>
          <a:xfrm>
            <a:off x="7232557" y="168133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2B4226-21CA-489C-93A4-9C6D8360CB80}"/>
              </a:ext>
            </a:extLst>
          </p:cNvPr>
          <p:cNvSpPr/>
          <p:nvPr/>
        </p:nvSpPr>
        <p:spPr>
          <a:xfrm>
            <a:off x="72449" y="17442"/>
            <a:ext cx="1143867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ACC6095-6704-46E9-B184-09155351DC8B}"/>
              </a:ext>
            </a:extLst>
          </p:cNvPr>
          <p:cNvSpPr/>
          <p:nvPr/>
        </p:nvSpPr>
        <p:spPr>
          <a:xfrm>
            <a:off x="5309651" y="361273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5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54AAC11-8E24-443D-9E32-73E7F01E3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1542085"/>
              </p:ext>
            </p:extLst>
          </p:nvPr>
        </p:nvGraphicFramePr>
        <p:xfrm>
          <a:off x="216353" y="999990"/>
          <a:ext cx="9707154" cy="5560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854CC37-4485-454A-8CCF-6FE62FB4B5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/>
          <a:stretch/>
        </p:blipFill>
        <p:spPr>
          <a:xfrm>
            <a:off x="10293531" y="-665825"/>
            <a:ext cx="1950723" cy="8105311"/>
          </a:xfrm>
          <a:prstGeom prst="rect">
            <a:avLst/>
          </a:prstGeom>
        </p:spPr>
      </p:pic>
      <p:pic>
        <p:nvPicPr>
          <p:cNvPr id="4" name="Рисунок 3" descr="Дом со сплошной заливкой">
            <a:hlinkClick r:id="rId9" action="ppaction://hlinksldjump"/>
            <a:extLst>
              <a:ext uri="{FF2B5EF4-FFF2-40B4-BE49-F238E27FC236}">
                <a16:creationId xmlns:a16="http://schemas.microsoft.com/office/drawing/2014/main" id="{DF71C199-8DF1-487C-8076-6F116F74BD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8601" y="6048991"/>
            <a:ext cx="809009" cy="80900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A7F532F-3AC6-4991-B996-55B30C5FF9E2}"/>
              </a:ext>
            </a:extLst>
          </p:cNvPr>
          <p:cNvSpPr/>
          <p:nvPr/>
        </p:nvSpPr>
        <p:spPr>
          <a:xfrm>
            <a:off x="7232557" y="114865"/>
            <a:ext cx="2690950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48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</a:t>
            </a:r>
            <a:endParaRPr lang="ru-RU" sz="48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6952CA6-9911-4721-81A5-DA63D213D6B0}"/>
              </a:ext>
            </a:extLst>
          </p:cNvPr>
          <p:cNvSpPr/>
          <p:nvPr/>
        </p:nvSpPr>
        <p:spPr>
          <a:xfrm>
            <a:off x="349523" y="-26948"/>
            <a:ext cx="1143867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66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ru-RU" sz="66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185180-0754-42FB-A951-883A06F1635A}"/>
              </a:ext>
            </a:extLst>
          </p:cNvPr>
          <p:cNvSpPr/>
          <p:nvPr/>
        </p:nvSpPr>
        <p:spPr>
          <a:xfrm>
            <a:off x="5309651" y="300310"/>
            <a:ext cx="2690950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August</a:t>
            </a:r>
            <a:endParaRPr lang="ru-RU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914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2693</Words>
  <Application>Microsoft Office PowerPoint</Application>
  <PresentationFormat>Широкоэкранный</PresentationFormat>
  <Paragraphs>416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Tahoma</vt:lpstr>
      <vt:lpstr>Tempus Sans ITC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84</cp:revision>
  <dcterms:created xsi:type="dcterms:W3CDTF">2022-08-03T13:00:08Z</dcterms:created>
  <dcterms:modified xsi:type="dcterms:W3CDTF">2022-08-10T16:04:27Z</dcterms:modified>
</cp:coreProperties>
</file>